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70" r:id="rId4"/>
    <p:sldId id="258" r:id="rId5"/>
    <p:sldId id="259" r:id="rId6"/>
    <p:sldId id="260" r:id="rId7"/>
    <p:sldId id="261" r:id="rId8"/>
    <p:sldId id="262" r:id="rId9"/>
    <p:sldId id="263" r:id="rId10"/>
    <p:sldId id="265" r:id="rId11"/>
    <p:sldId id="266" r:id="rId12"/>
    <p:sldId id="267" r:id="rId13"/>
    <p:sldId id="268" r:id="rId14"/>
    <p:sldId id="271" r:id="rId15"/>
    <p:sldId id="269" r:id="rId16"/>
    <p:sldId id="277" r:id="rId17"/>
    <p:sldId id="278" r:id="rId18"/>
    <p:sldId id="324" r:id="rId19"/>
    <p:sldId id="281" r:id="rId20"/>
    <p:sldId id="279" r:id="rId21"/>
    <p:sldId id="282" r:id="rId22"/>
    <p:sldId id="284" r:id="rId23"/>
    <p:sldId id="285" r:id="rId24"/>
    <p:sldId id="286" r:id="rId25"/>
    <p:sldId id="287" r:id="rId26"/>
    <p:sldId id="288" r:id="rId27"/>
    <p:sldId id="289" r:id="rId28"/>
    <p:sldId id="290" r:id="rId29"/>
    <p:sldId id="291" r:id="rId30"/>
    <p:sldId id="292" r:id="rId31"/>
    <p:sldId id="293" r:id="rId32"/>
    <p:sldId id="295" r:id="rId33"/>
    <p:sldId id="306" r:id="rId34"/>
    <p:sldId id="307" r:id="rId35"/>
    <p:sldId id="308" r:id="rId36"/>
    <p:sldId id="309" r:id="rId37"/>
    <p:sldId id="310" r:id="rId38"/>
    <p:sldId id="311" r:id="rId39"/>
    <p:sldId id="312" r:id="rId40"/>
    <p:sldId id="313" r:id="rId41"/>
    <p:sldId id="314" r:id="rId42"/>
    <p:sldId id="317" r:id="rId43"/>
    <p:sldId id="321"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FF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_rels/data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slide" Target="../slides/slide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39D443-3463-4C3D-AB9B-DA9D8BC42DFF}" type="doc">
      <dgm:prSet loTypeId="urn:microsoft.com/office/officeart/2008/layout/VerticalCurvedList" loCatId="list" qsTypeId="urn:microsoft.com/office/officeart/2005/8/quickstyle/simple3" qsCatId="simple" csTypeId="urn:microsoft.com/office/officeart/2005/8/colors/colorful1" csCatId="colorful" phldr="1"/>
      <dgm:spPr/>
      <dgm:t>
        <a:bodyPr/>
        <a:lstStyle/>
        <a:p>
          <a:endParaRPr lang="en-US"/>
        </a:p>
      </dgm:t>
    </dgm:pt>
    <dgm:pt modelId="{6894585E-44FC-48CA-BB21-D57F4BFDE69C}">
      <dgm:prSet phldrT="[Text]"/>
      <dgm:spPr/>
      <dgm:t>
        <a:bodyPr/>
        <a:lstStyle/>
        <a:p>
          <a:r>
            <a:rPr lang="en-US" b="1" dirty="0" smtClean="0">
              <a:latin typeface="Times New Roman" pitchFamily="18" charset="0"/>
              <a:cs typeface="Times New Roman" pitchFamily="18" charset="0"/>
            </a:rPr>
            <a:t>1. </a:t>
          </a:r>
          <a:r>
            <a:rPr lang="en-US" b="1" dirty="0" err="1" smtClean="0">
              <a:latin typeface="Times New Roman" pitchFamily="18" charset="0"/>
              <a:cs typeface="Times New Roman" pitchFamily="18" charset="0"/>
            </a:rPr>
            <a:t>Nhận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xét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đề</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kiểm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tra</a:t>
          </a:r>
          <a:endParaRPr lang="en-US" b="1" dirty="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1" action="ppaction://hlinksldjump"/>
          </dgm14:cNvPr>
        </a:ext>
      </dgm:extLst>
    </dgm:pt>
    <dgm:pt modelId="{22CA0D33-77BD-497D-A9A5-A4EE8F263D62}" type="parTrans" cxnId="{79443A32-5122-4DA6-BA38-EAA5A8BA7A03}">
      <dgm:prSet/>
      <dgm:spPr/>
      <dgm:t>
        <a:bodyPr/>
        <a:lstStyle/>
        <a:p>
          <a:endParaRPr lang="en-US" b="1">
            <a:solidFill>
              <a:schemeClr val="tx1"/>
            </a:solidFill>
            <a:latin typeface="Times New Roman" pitchFamily="18" charset="0"/>
            <a:cs typeface="Times New Roman" pitchFamily="18" charset="0"/>
          </a:endParaRPr>
        </a:p>
      </dgm:t>
    </dgm:pt>
    <dgm:pt modelId="{BB183967-C4B5-43B4-8C73-C8F1F4AF6A27}" type="sibTrans" cxnId="{79443A32-5122-4DA6-BA38-EAA5A8BA7A03}">
      <dgm:prSet/>
      <dgm:spPr/>
      <dgm:t>
        <a:bodyPr/>
        <a:lstStyle/>
        <a:p>
          <a:endParaRPr lang="en-US" b="1">
            <a:solidFill>
              <a:schemeClr val="tx1"/>
            </a:solidFill>
            <a:latin typeface="Times New Roman" pitchFamily="18" charset="0"/>
            <a:cs typeface="Times New Roman" pitchFamily="18" charset="0"/>
          </a:endParaRPr>
        </a:p>
      </dgm:t>
    </dgm:pt>
    <dgm:pt modelId="{2BEBD001-8FC6-46D3-9F7D-2C5E14A76FC7}">
      <dgm:prSet phldrT="[Text]"/>
      <dgm:spPr/>
      <dgm:t>
        <a:bodyPr/>
        <a:lstStyle/>
        <a:p>
          <a:r>
            <a:rPr lang="en-US" b="1" dirty="0" smtClean="0">
              <a:latin typeface="Times New Roman" pitchFamily="18" charset="0"/>
              <a:cs typeface="Times New Roman" pitchFamily="18" charset="0"/>
            </a:rPr>
            <a:t>2. </a:t>
          </a:r>
          <a:r>
            <a:rPr lang="en-US" b="1" dirty="0" err="1" smtClean="0">
              <a:latin typeface="Times New Roman" pitchFamily="18" charset="0"/>
              <a:cs typeface="Times New Roman" pitchFamily="18" charset="0"/>
            </a:rPr>
            <a:t>Lý</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luận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chung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về</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Thông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tư</a:t>
          </a:r>
          <a:r>
            <a:rPr lang="en-US" b="1" dirty="0" smtClean="0">
              <a:latin typeface="Times New Roman" pitchFamily="18" charset="0"/>
              <a:cs typeface="Times New Roman" pitchFamily="18" charset="0"/>
            </a:rPr>
            <a:t> 22</a:t>
          </a:r>
          <a:endParaRPr lang="en-US" b="1" dirty="0">
            <a:latin typeface="Times New Roman" pitchFamily="18" charset="0"/>
            <a:cs typeface="Times New Roman" pitchFamily="18" charset="0"/>
          </a:endParaRPr>
        </a:p>
      </dgm:t>
      <dgm:extLst>
        <a:ext uri="{E40237B7-FDA0-4F09-8148-C483321AD2D9}">
          <dgm14:cNvPr xmlns:dgm14="http://schemas.microsoft.com/office/drawing/2010/diagram" id="0" name="">
            <a:hlinkClick xmlns:r="http://schemas.openxmlformats.org/officeDocument/2006/relationships" r:id="rId2" action="ppaction://hlinksldjump"/>
          </dgm14:cNvPr>
        </a:ext>
      </dgm:extLst>
    </dgm:pt>
    <dgm:pt modelId="{3868D055-D282-44A0-9635-19360B73E3E9}" type="parTrans" cxnId="{605502FD-CD66-442C-BEEF-AA324AEF4BD7}">
      <dgm:prSet/>
      <dgm:spPr/>
      <dgm:t>
        <a:bodyPr/>
        <a:lstStyle/>
        <a:p>
          <a:endParaRPr lang="en-US" b="1">
            <a:solidFill>
              <a:schemeClr val="tx1"/>
            </a:solidFill>
            <a:latin typeface="Times New Roman" pitchFamily="18" charset="0"/>
            <a:cs typeface="Times New Roman" pitchFamily="18" charset="0"/>
          </a:endParaRPr>
        </a:p>
      </dgm:t>
    </dgm:pt>
    <dgm:pt modelId="{4268351E-7ABA-40C1-9189-672751A86DA7}" type="sibTrans" cxnId="{605502FD-CD66-442C-BEEF-AA324AEF4BD7}">
      <dgm:prSet/>
      <dgm:spPr/>
      <dgm:t>
        <a:bodyPr/>
        <a:lstStyle/>
        <a:p>
          <a:endParaRPr lang="en-US" b="1">
            <a:solidFill>
              <a:schemeClr val="tx1"/>
            </a:solidFill>
            <a:latin typeface="Times New Roman" pitchFamily="18" charset="0"/>
            <a:cs typeface="Times New Roman" pitchFamily="18" charset="0"/>
          </a:endParaRPr>
        </a:p>
      </dgm:t>
    </dgm:pt>
    <dgm:pt modelId="{2A3B7708-F1AE-405C-8FA8-4E5D7932949C}">
      <dgm:prSet phldrT="[Text]"/>
      <dgm:spPr/>
      <dgm:t>
        <a:bodyPr/>
        <a:lstStyle/>
        <a:p>
          <a:r>
            <a:rPr lang="en-US" b="1" dirty="0" smtClean="0">
              <a:latin typeface="Times New Roman" pitchFamily="18" charset="0"/>
              <a:cs typeface="Times New Roman" pitchFamily="18" charset="0"/>
            </a:rPr>
            <a:t>3. </a:t>
          </a:r>
          <a:r>
            <a:rPr lang="en-US" b="1" dirty="0" err="1" smtClean="0">
              <a:latin typeface="Times New Roman" pitchFamily="18" charset="0"/>
              <a:cs typeface="Times New Roman" pitchFamily="18" charset="0"/>
            </a:rPr>
            <a:t>Quy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trình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xây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dựng</a:t>
          </a:r>
          <a:r>
            <a:rPr lang="en-US" b="1" dirty="0" smtClean="0">
              <a:latin typeface="Times New Roman" pitchFamily="18" charset="0"/>
              <a:cs typeface="Times New Roman" pitchFamily="18" charset="0"/>
            </a:rPr>
            <a:t> ma </a:t>
          </a:r>
          <a:r>
            <a:rPr lang="en-US" b="1" dirty="0" err="1" smtClean="0">
              <a:latin typeface="Times New Roman" pitchFamily="18" charset="0"/>
              <a:cs typeface="Times New Roman" pitchFamily="18" charset="0"/>
            </a:rPr>
            <a:t>trận</a:t>
          </a:r>
          <a:r>
            <a:rPr lang="en-US" b="1" dirty="0" smtClean="0">
              <a:latin typeface="Times New Roman" pitchFamily="18" charset="0"/>
              <a:cs typeface="Times New Roman" pitchFamily="18" charset="0"/>
            </a:rPr>
            <a:t> </a:t>
          </a:r>
        </a:p>
      </dgm:t>
    </dgm:pt>
    <dgm:pt modelId="{00244E0C-0979-4DE1-9DA8-AB9CCA6855D0}" type="parTrans" cxnId="{16BE93A2-AEFA-43A3-8B45-7B1789556525}">
      <dgm:prSet/>
      <dgm:spPr/>
      <dgm:t>
        <a:bodyPr/>
        <a:lstStyle/>
        <a:p>
          <a:endParaRPr lang="en-US" b="1">
            <a:solidFill>
              <a:schemeClr val="tx1"/>
            </a:solidFill>
            <a:latin typeface="Times New Roman" pitchFamily="18" charset="0"/>
            <a:cs typeface="Times New Roman" pitchFamily="18" charset="0"/>
          </a:endParaRPr>
        </a:p>
      </dgm:t>
    </dgm:pt>
    <dgm:pt modelId="{602FCEA7-89B7-46D3-AFEA-3918A13791AF}" type="sibTrans" cxnId="{16BE93A2-AEFA-43A3-8B45-7B1789556525}">
      <dgm:prSet/>
      <dgm:spPr/>
      <dgm:t>
        <a:bodyPr/>
        <a:lstStyle/>
        <a:p>
          <a:endParaRPr lang="en-US" b="1">
            <a:solidFill>
              <a:schemeClr val="tx1"/>
            </a:solidFill>
            <a:latin typeface="Times New Roman" pitchFamily="18" charset="0"/>
            <a:cs typeface="Times New Roman" pitchFamily="18" charset="0"/>
          </a:endParaRPr>
        </a:p>
      </dgm:t>
    </dgm:pt>
    <dgm:pt modelId="{ED0B6DEF-BF5E-47FB-A1A7-40C4DFFDF28E}">
      <dgm:prSet phldrT="[Text]"/>
      <dgm:spPr/>
      <dgm:t>
        <a:bodyPr/>
        <a:lstStyle/>
        <a:p>
          <a:r>
            <a:rPr lang="en-US" b="1" dirty="0" smtClean="0">
              <a:latin typeface="Times New Roman" pitchFamily="18" charset="0"/>
              <a:cs typeface="Times New Roman" pitchFamily="18" charset="0"/>
            </a:rPr>
            <a:t>4. </a:t>
          </a:r>
          <a:r>
            <a:rPr lang="en-US" b="1" dirty="0" err="1" smtClean="0">
              <a:latin typeface="Times New Roman" pitchFamily="18" charset="0"/>
              <a:cs typeface="Times New Roman" pitchFamily="18" charset="0"/>
            </a:rPr>
            <a:t>Thiết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kế</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câu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hỏi</a:t>
          </a:r>
          <a:r>
            <a:rPr lang="en-US" b="1" dirty="0" smtClean="0">
              <a:latin typeface="Times New Roman" pitchFamily="18" charset="0"/>
              <a:cs typeface="Times New Roman" pitchFamily="18" charset="0"/>
            </a:rPr>
            <a:t> </a:t>
          </a:r>
        </a:p>
      </dgm:t>
    </dgm:pt>
    <dgm:pt modelId="{DA25C67F-2608-4662-8FC1-7A45F571A6F7}" type="parTrans" cxnId="{63E20E2C-DE65-4190-93E8-C39EE3E3771F}">
      <dgm:prSet/>
      <dgm:spPr/>
      <dgm:t>
        <a:bodyPr/>
        <a:lstStyle/>
        <a:p>
          <a:endParaRPr lang="en-US" b="1">
            <a:solidFill>
              <a:schemeClr val="tx1"/>
            </a:solidFill>
            <a:latin typeface="Times New Roman" pitchFamily="18" charset="0"/>
            <a:cs typeface="Times New Roman" pitchFamily="18" charset="0"/>
          </a:endParaRPr>
        </a:p>
      </dgm:t>
    </dgm:pt>
    <dgm:pt modelId="{29CF329B-FDFD-4873-9A05-B22801A7F645}" type="sibTrans" cxnId="{63E20E2C-DE65-4190-93E8-C39EE3E3771F}">
      <dgm:prSet/>
      <dgm:spPr/>
      <dgm:t>
        <a:bodyPr/>
        <a:lstStyle/>
        <a:p>
          <a:endParaRPr lang="en-US" b="1">
            <a:solidFill>
              <a:schemeClr val="tx1"/>
            </a:solidFill>
            <a:latin typeface="Times New Roman" pitchFamily="18" charset="0"/>
            <a:cs typeface="Times New Roman" pitchFamily="18" charset="0"/>
          </a:endParaRPr>
        </a:p>
      </dgm:t>
    </dgm:pt>
    <dgm:pt modelId="{9BBA1F58-55EE-4F51-ACFE-21FF6F8099F9}">
      <dgm:prSet phldrT="[Text]"/>
      <dgm:spPr/>
      <dgm:t>
        <a:bodyPr/>
        <a:lstStyle/>
        <a:p>
          <a:r>
            <a:rPr lang="en-US" b="1" dirty="0" smtClean="0">
              <a:latin typeface="Times New Roman" pitchFamily="18" charset="0"/>
              <a:cs typeface="Times New Roman" pitchFamily="18" charset="0"/>
            </a:rPr>
            <a:t>5. </a:t>
          </a:r>
          <a:r>
            <a:rPr lang="en-US" b="1" dirty="0" err="1" smtClean="0">
              <a:latin typeface="Times New Roman" pitchFamily="18" charset="0"/>
              <a:cs typeface="Times New Roman" pitchFamily="18" charset="0"/>
            </a:rPr>
            <a:t>Góp</a:t>
          </a:r>
          <a:r>
            <a:rPr lang="en-US" b="1" dirty="0" smtClean="0">
              <a:latin typeface="Times New Roman" pitchFamily="18" charset="0"/>
              <a:cs typeface="Times New Roman" pitchFamily="18" charset="0"/>
            </a:rPr>
            <a:t> ý, </a:t>
          </a:r>
          <a:r>
            <a:rPr lang="en-US" b="1" dirty="0" err="1" smtClean="0">
              <a:latin typeface="Times New Roman" pitchFamily="18" charset="0"/>
              <a:cs typeface="Times New Roman" pitchFamily="18" charset="0"/>
            </a:rPr>
            <a:t>nhận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xét</a:t>
          </a:r>
          <a:endParaRPr lang="en-US" b="1" dirty="0" smtClean="0">
            <a:latin typeface="Times New Roman" pitchFamily="18" charset="0"/>
            <a:cs typeface="Times New Roman" pitchFamily="18" charset="0"/>
          </a:endParaRPr>
        </a:p>
      </dgm:t>
    </dgm:pt>
    <dgm:pt modelId="{0EC4BD15-A5CE-4671-A10F-CCB69F30D5D0}" type="parTrans" cxnId="{183C20BF-A4AE-4DFC-AD02-7BD3442BBD84}">
      <dgm:prSet/>
      <dgm:spPr/>
      <dgm:t>
        <a:bodyPr/>
        <a:lstStyle/>
        <a:p>
          <a:endParaRPr lang="en-US" b="1">
            <a:solidFill>
              <a:schemeClr val="tx1"/>
            </a:solidFill>
            <a:latin typeface="Times New Roman" pitchFamily="18" charset="0"/>
            <a:cs typeface="Times New Roman" pitchFamily="18" charset="0"/>
          </a:endParaRPr>
        </a:p>
      </dgm:t>
    </dgm:pt>
    <dgm:pt modelId="{54A071CC-D899-4449-94C6-9F8E9A5FB5A2}" type="sibTrans" cxnId="{183C20BF-A4AE-4DFC-AD02-7BD3442BBD84}">
      <dgm:prSet/>
      <dgm:spPr/>
      <dgm:t>
        <a:bodyPr/>
        <a:lstStyle/>
        <a:p>
          <a:endParaRPr lang="en-US" b="1">
            <a:solidFill>
              <a:schemeClr val="tx1"/>
            </a:solidFill>
            <a:latin typeface="Times New Roman" pitchFamily="18" charset="0"/>
            <a:cs typeface="Times New Roman" pitchFamily="18" charset="0"/>
          </a:endParaRPr>
        </a:p>
      </dgm:t>
    </dgm:pt>
    <dgm:pt modelId="{7B4BD2A6-D03D-49FF-91D3-C9F0A4CF9E80}" type="pres">
      <dgm:prSet presAssocID="{1839D443-3463-4C3D-AB9B-DA9D8BC42DFF}" presName="Name0" presStyleCnt="0">
        <dgm:presLayoutVars>
          <dgm:chMax val="7"/>
          <dgm:chPref val="7"/>
          <dgm:dir/>
        </dgm:presLayoutVars>
      </dgm:prSet>
      <dgm:spPr/>
      <dgm:t>
        <a:bodyPr/>
        <a:lstStyle/>
        <a:p>
          <a:endParaRPr lang="en-US"/>
        </a:p>
      </dgm:t>
    </dgm:pt>
    <dgm:pt modelId="{8A8294CE-4C9B-427A-85D2-2963731A2D29}" type="pres">
      <dgm:prSet presAssocID="{1839D443-3463-4C3D-AB9B-DA9D8BC42DFF}" presName="Name1" presStyleCnt="0"/>
      <dgm:spPr/>
      <dgm:t>
        <a:bodyPr/>
        <a:lstStyle/>
        <a:p>
          <a:endParaRPr lang="en-US"/>
        </a:p>
      </dgm:t>
    </dgm:pt>
    <dgm:pt modelId="{F4AFCB5B-B175-46F9-A42A-3CC7CD73B849}" type="pres">
      <dgm:prSet presAssocID="{1839D443-3463-4C3D-AB9B-DA9D8BC42DFF}" presName="cycle" presStyleCnt="0"/>
      <dgm:spPr/>
      <dgm:t>
        <a:bodyPr/>
        <a:lstStyle/>
        <a:p>
          <a:endParaRPr lang="en-US"/>
        </a:p>
      </dgm:t>
    </dgm:pt>
    <dgm:pt modelId="{D2901660-4438-422C-AC67-30FA43373D5E}" type="pres">
      <dgm:prSet presAssocID="{1839D443-3463-4C3D-AB9B-DA9D8BC42DFF}" presName="srcNode" presStyleLbl="node1" presStyleIdx="0" presStyleCnt="5"/>
      <dgm:spPr/>
      <dgm:t>
        <a:bodyPr/>
        <a:lstStyle/>
        <a:p>
          <a:endParaRPr lang="en-US"/>
        </a:p>
      </dgm:t>
    </dgm:pt>
    <dgm:pt modelId="{B4AC554B-30C5-4696-9FBD-35A49F5AD2F0}" type="pres">
      <dgm:prSet presAssocID="{1839D443-3463-4C3D-AB9B-DA9D8BC42DFF}" presName="conn" presStyleLbl="parChTrans1D2" presStyleIdx="0" presStyleCnt="1"/>
      <dgm:spPr/>
      <dgm:t>
        <a:bodyPr/>
        <a:lstStyle/>
        <a:p>
          <a:endParaRPr lang="en-US"/>
        </a:p>
      </dgm:t>
    </dgm:pt>
    <dgm:pt modelId="{7009C744-25FC-47F3-A0DA-2E4E7A9BD3BD}" type="pres">
      <dgm:prSet presAssocID="{1839D443-3463-4C3D-AB9B-DA9D8BC42DFF}" presName="extraNode" presStyleLbl="node1" presStyleIdx="0" presStyleCnt="5"/>
      <dgm:spPr/>
      <dgm:t>
        <a:bodyPr/>
        <a:lstStyle/>
        <a:p>
          <a:endParaRPr lang="en-US"/>
        </a:p>
      </dgm:t>
    </dgm:pt>
    <dgm:pt modelId="{504EDB8E-B8AE-41F5-A1F2-7A6AD918D5AE}" type="pres">
      <dgm:prSet presAssocID="{1839D443-3463-4C3D-AB9B-DA9D8BC42DFF}" presName="dstNode" presStyleLbl="node1" presStyleIdx="0" presStyleCnt="5"/>
      <dgm:spPr/>
      <dgm:t>
        <a:bodyPr/>
        <a:lstStyle/>
        <a:p>
          <a:endParaRPr lang="en-US"/>
        </a:p>
      </dgm:t>
    </dgm:pt>
    <dgm:pt modelId="{94CEEB75-0C6F-4915-9BDD-6E6807298FC9}" type="pres">
      <dgm:prSet presAssocID="{6894585E-44FC-48CA-BB21-D57F4BFDE69C}" presName="text_1" presStyleLbl="node1" presStyleIdx="0" presStyleCnt="5">
        <dgm:presLayoutVars>
          <dgm:bulletEnabled val="1"/>
        </dgm:presLayoutVars>
      </dgm:prSet>
      <dgm:spPr/>
      <dgm:t>
        <a:bodyPr/>
        <a:lstStyle/>
        <a:p>
          <a:endParaRPr lang="en-US"/>
        </a:p>
      </dgm:t>
    </dgm:pt>
    <dgm:pt modelId="{23625996-D0C4-4552-B61D-308913465975}" type="pres">
      <dgm:prSet presAssocID="{6894585E-44FC-48CA-BB21-D57F4BFDE69C}" presName="accent_1" presStyleCnt="0"/>
      <dgm:spPr/>
      <dgm:t>
        <a:bodyPr/>
        <a:lstStyle/>
        <a:p>
          <a:endParaRPr lang="en-US"/>
        </a:p>
      </dgm:t>
    </dgm:pt>
    <dgm:pt modelId="{82835662-7C46-4C50-88CC-E85C72AEF6FA}" type="pres">
      <dgm:prSet presAssocID="{6894585E-44FC-48CA-BB21-D57F4BFDE69C}" presName="accentRepeatNode" presStyleLbl="solidFgAcc1" presStyleIdx="0" presStyleCnt="5"/>
      <dgm:spPr/>
      <dgm:t>
        <a:bodyPr/>
        <a:lstStyle/>
        <a:p>
          <a:endParaRPr lang="en-US"/>
        </a:p>
      </dgm:t>
    </dgm:pt>
    <dgm:pt modelId="{9C60C088-D18C-4BAD-85D5-2D80E220AC3E}" type="pres">
      <dgm:prSet presAssocID="{2BEBD001-8FC6-46D3-9F7D-2C5E14A76FC7}" presName="text_2" presStyleLbl="node1" presStyleIdx="1" presStyleCnt="5">
        <dgm:presLayoutVars>
          <dgm:bulletEnabled val="1"/>
        </dgm:presLayoutVars>
      </dgm:prSet>
      <dgm:spPr/>
      <dgm:t>
        <a:bodyPr/>
        <a:lstStyle/>
        <a:p>
          <a:endParaRPr lang="en-US"/>
        </a:p>
      </dgm:t>
    </dgm:pt>
    <dgm:pt modelId="{7F2BDC67-319A-4F2C-8414-5EFD8D4A0290}" type="pres">
      <dgm:prSet presAssocID="{2BEBD001-8FC6-46D3-9F7D-2C5E14A76FC7}" presName="accent_2" presStyleCnt="0"/>
      <dgm:spPr/>
      <dgm:t>
        <a:bodyPr/>
        <a:lstStyle/>
        <a:p>
          <a:endParaRPr lang="en-US"/>
        </a:p>
      </dgm:t>
    </dgm:pt>
    <dgm:pt modelId="{A8F9D828-D4E8-4B0B-A0A7-3075A5FC347F}" type="pres">
      <dgm:prSet presAssocID="{2BEBD001-8FC6-46D3-9F7D-2C5E14A76FC7}" presName="accentRepeatNode" presStyleLbl="solidFgAcc1" presStyleIdx="1" presStyleCnt="5"/>
      <dgm:spPr/>
      <dgm:t>
        <a:bodyPr/>
        <a:lstStyle/>
        <a:p>
          <a:endParaRPr lang="en-US"/>
        </a:p>
      </dgm:t>
    </dgm:pt>
    <dgm:pt modelId="{83314D38-8309-4E96-8C14-27ABBF9EB0A9}" type="pres">
      <dgm:prSet presAssocID="{2A3B7708-F1AE-405C-8FA8-4E5D7932949C}" presName="text_3" presStyleLbl="node1" presStyleIdx="2" presStyleCnt="5">
        <dgm:presLayoutVars>
          <dgm:bulletEnabled val="1"/>
        </dgm:presLayoutVars>
      </dgm:prSet>
      <dgm:spPr/>
      <dgm:t>
        <a:bodyPr/>
        <a:lstStyle/>
        <a:p>
          <a:endParaRPr lang="en-US"/>
        </a:p>
      </dgm:t>
    </dgm:pt>
    <dgm:pt modelId="{AE146CF4-312B-47EB-A020-5BF29740060F}" type="pres">
      <dgm:prSet presAssocID="{2A3B7708-F1AE-405C-8FA8-4E5D7932949C}" presName="accent_3" presStyleCnt="0"/>
      <dgm:spPr/>
      <dgm:t>
        <a:bodyPr/>
        <a:lstStyle/>
        <a:p>
          <a:endParaRPr lang="en-US"/>
        </a:p>
      </dgm:t>
    </dgm:pt>
    <dgm:pt modelId="{E7C34C30-37D4-43AA-B75B-17681C51930B}" type="pres">
      <dgm:prSet presAssocID="{2A3B7708-F1AE-405C-8FA8-4E5D7932949C}" presName="accentRepeatNode" presStyleLbl="solidFgAcc1" presStyleIdx="2" presStyleCnt="5"/>
      <dgm:spPr/>
      <dgm:t>
        <a:bodyPr/>
        <a:lstStyle/>
        <a:p>
          <a:endParaRPr lang="en-US"/>
        </a:p>
      </dgm:t>
    </dgm:pt>
    <dgm:pt modelId="{E600623C-29FE-40DD-8835-D12059B4CE69}" type="pres">
      <dgm:prSet presAssocID="{ED0B6DEF-BF5E-47FB-A1A7-40C4DFFDF28E}" presName="text_4" presStyleLbl="node1" presStyleIdx="3" presStyleCnt="5">
        <dgm:presLayoutVars>
          <dgm:bulletEnabled val="1"/>
        </dgm:presLayoutVars>
      </dgm:prSet>
      <dgm:spPr/>
      <dgm:t>
        <a:bodyPr/>
        <a:lstStyle/>
        <a:p>
          <a:endParaRPr lang="en-US"/>
        </a:p>
      </dgm:t>
    </dgm:pt>
    <dgm:pt modelId="{408A2D44-C022-475D-9907-898B1556C1D9}" type="pres">
      <dgm:prSet presAssocID="{ED0B6DEF-BF5E-47FB-A1A7-40C4DFFDF28E}" presName="accent_4" presStyleCnt="0"/>
      <dgm:spPr/>
      <dgm:t>
        <a:bodyPr/>
        <a:lstStyle/>
        <a:p>
          <a:endParaRPr lang="en-US"/>
        </a:p>
      </dgm:t>
    </dgm:pt>
    <dgm:pt modelId="{4F4818EF-1744-446D-9BE2-88F576F08645}" type="pres">
      <dgm:prSet presAssocID="{ED0B6DEF-BF5E-47FB-A1A7-40C4DFFDF28E}" presName="accentRepeatNode" presStyleLbl="solidFgAcc1" presStyleIdx="3" presStyleCnt="5"/>
      <dgm:spPr/>
      <dgm:t>
        <a:bodyPr/>
        <a:lstStyle/>
        <a:p>
          <a:endParaRPr lang="en-US"/>
        </a:p>
      </dgm:t>
    </dgm:pt>
    <dgm:pt modelId="{7A2019CC-9C36-4A40-B11C-FC3AEA56B94F}" type="pres">
      <dgm:prSet presAssocID="{9BBA1F58-55EE-4F51-ACFE-21FF6F8099F9}" presName="text_5" presStyleLbl="node1" presStyleIdx="4" presStyleCnt="5">
        <dgm:presLayoutVars>
          <dgm:bulletEnabled val="1"/>
        </dgm:presLayoutVars>
      </dgm:prSet>
      <dgm:spPr/>
      <dgm:t>
        <a:bodyPr/>
        <a:lstStyle/>
        <a:p>
          <a:endParaRPr lang="en-US"/>
        </a:p>
      </dgm:t>
    </dgm:pt>
    <dgm:pt modelId="{114F5358-13A9-48B3-BA95-DCA057F0A527}" type="pres">
      <dgm:prSet presAssocID="{9BBA1F58-55EE-4F51-ACFE-21FF6F8099F9}" presName="accent_5" presStyleCnt="0"/>
      <dgm:spPr/>
      <dgm:t>
        <a:bodyPr/>
        <a:lstStyle/>
        <a:p>
          <a:endParaRPr lang="en-US"/>
        </a:p>
      </dgm:t>
    </dgm:pt>
    <dgm:pt modelId="{1AF53FEA-DCF2-43DD-8006-19B93C4F12ED}" type="pres">
      <dgm:prSet presAssocID="{9BBA1F58-55EE-4F51-ACFE-21FF6F8099F9}" presName="accentRepeatNode" presStyleLbl="solidFgAcc1" presStyleIdx="4" presStyleCnt="5"/>
      <dgm:spPr/>
      <dgm:t>
        <a:bodyPr/>
        <a:lstStyle/>
        <a:p>
          <a:endParaRPr lang="en-US"/>
        </a:p>
      </dgm:t>
    </dgm:pt>
  </dgm:ptLst>
  <dgm:cxnLst>
    <dgm:cxn modelId="{A325AFD9-C227-454A-BCCC-EC1F9B0E3D0E}" type="presOf" srcId="{1839D443-3463-4C3D-AB9B-DA9D8BC42DFF}" destId="{7B4BD2A6-D03D-49FF-91D3-C9F0A4CF9E80}" srcOrd="0" destOrd="0" presId="urn:microsoft.com/office/officeart/2008/layout/VerticalCurvedList"/>
    <dgm:cxn modelId="{183C20BF-A4AE-4DFC-AD02-7BD3442BBD84}" srcId="{1839D443-3463-4C3D-AB9B-DA9D8BC42DFF}" destId="{9BBA1F58-55EE-4F51-ACFE-21FF6F8099F9}" srcOrd="4" destOrd="0" parTransId="{0EC4BD15-A5CE-4671-A10F-CCB69F30D5D0}" sibTransId="{54A071CC-D899-4449-94C6-9F8E9A5FB5A2}"/>
    <dgm:cxn modelId="{DA4D57C7-C7C7-44FA-A016-AAC377D89FDB}" type="presOf" srcId="{2A3B7708-F1AE-405C-8FA8-4E5D7932949C}" destId="{83314D38-8309-4E96-8C14-27ABBF9EB0A9}" srcOrd="0" destOrd="0" presId="urn:microsoft.com/office/officeart/2008/layout/VerticalCurvedList"/>
    <dgm:cxn modelId="{79443A32-5122-4DA6-BA38-EAA5A8BA7A03}" srcId="{1839D443-3463-4C3D-AB9B-DA9D8BC42DFF}" destId="{6894585E-44FC-48CA-BB21-D57F4BFDE69C}" srcOrd="0" destOrd="0" parTransId="{22CA0D33-77BD-497D-A9A5-A4EE8F263D62}" sibTransId="{BB183967-C4B5-43B4-8C73-C8F1F4AF6A27}"/>
    <dgm:cxn modelId="{BF5676E5-8DF7-498C-B1EB-2D4AB369FF68}" type="presOf" srcId="{6894585E-44FC-48CA-BB21-D57F4BFDE69C}" destId="{94CEEB75-0C6F-4915-9BDD-6E6807298FC9}" srcOrd="0" destOrd="0" presId="urn:microsoft.com/office/officeart/2008/layout/VerticalCurvedList"/>
    <dgm:cxn modelId="{C7DE5EB2-DAB4-4508-A5EF-C9B329B1F6AD}" type="presOf" srcId="{9BBA1F58-55EE-4F51-ACFE-21FF6F8099F9}" destId="{7A2019CC-9C36-4A40-B11C-FC3AEA56B94F}" srcOrd="0" destOrd="0" presId="urn:microsoft.com/office/officeart/2008/layout/VerticalCurvedList"/>
    <dgm:cxn modelId="{22D8801B-9E9E-4F65-BF0A-3B271A7A2B07}" type="presOf" srcId="{2BEBD001-8FC6-46D3-9F7D-2C5E14A76FC7}" destId="{9C60C088-D18C-4BAD-85D5-2D80E220AC3E}" srcOrd="0" destOrd="0" presId="urn:microsoft.com/office/officeart/2008/layout/VerticalCurvedList"/>
    <dgm:cxn modelId="{16BE93A2-AEFA-43A3-8B45-7B1789556525}" srcId="{1839D443-3463-4C3D-AB9B-DA9D8BC42DFF}" destId="{2A3B7708-F1AE-405C-8FA8-4E5D7932949C}" srcOrd="2" destOrd="0" parTransId="{00244E0C-0979-4DE1-9DA8-AB9CCA6855D0}" sibTransId="{602FCEA7-89B7-46D3-AFEA-3918A13791AF}"/>
    <dgm:cxn modelId="{5A3DCA33-03FD-4DB6-9C74-7D27D446AA2A}" type="presOf" srcId="{BB183967-C4B5-43B4-8C73-C8F1F4AF6A27}" destId="{B4AC554B-30C5-4696-9FBD-35A49F5AD2F0}" srcOrd="0" destOrd="0" presId="urn:microsoft.com/office/officeart/2008/layout/VerticalCurvedList"/>
    <dgm:cxn modelId="{C607002B-07E1-41FC-BE06-4E3340B2E4D4}" type="presOf" srcId="{ED0B6DEF-BF5E-47FB-A1A7-40C4DFFDF28E}" destId="{E600623C-29FE-40DD-8835-D12059B4CE69}" srcOrd="0" destOrd="0" presId="urn:microsoft.com/office/officeart/2008/layout/VerticalCurvedList"/>
    <dgm:cxn modelId="{605502FD-CD66-442C-BEEF-AA324AEF4BD7}" srcId="{1839D443-3463-4C3D-AB9B-DA9D8BC42DFF}" destId="{2BEBD001-8FC6-46D3-9F7D-2C5E14A76FC7}" srcOrd="1" destOrd="0" parTransId="{3868D055-D282-44A0-9635-19360B73E3E9}" sibTransId="{4268351E-7ABA-40C1-9189-672751A86DA7}"/>
    <dgm:cxn modelId="{63E20E2C-DE65-4190-93E8-C39EE3E3771F}" srcId="{1839D443-3463-4C3D-AB9B-DA9D8BC42DFF}" destId="{ED0B6DEF-BF5E-47FB-A1A7-40C4DFFDF28E}" srcOrd="3" destOrd="0" parTransId="{DA25C67F-2608-4662-8FC1-7A45F571A6F7}" sibTransId="{29CF329B-FDFD-4873-9A05-B22801A7F645}"/>
    <dgm:cxn modelId="{E612BA76-4AE6-433C-94D3-7F5FC5F50F37}" type="presParOf" srcId="{7B4BD2A6-D03D-49FF-91D3-C9F0A4CF9E80}" destId="{8A8294CE-4C9B-427A-85D2-2963731A2D29}" srcOrd="0" destOrd="0" presId="urn:microsoft.com/office/officeart/2008/layout/VerticalCurvedList"/>
    <dgm:cxn modelId="{DB24E52A-9CB2-43A3-9136-DA08CE2B0B38}" type="presParOf" srcId="{8A8294CE-4C9B-427A-85D2-2963731A2D29}" destId="{F4AFCB5B-B175-46F9-A42A-3CC7CD73B849}" srcOrd="0" destOrd="0" presId="urn:microsoft.com/office/officeart/2008/layout/VerticalCurvedList"/>
    <dgm:cxn modelId="{8CAFF072-2E74-4246-9C5E-8FD48D9E3FA6}" type="presParOf" srcId="{F4AFCB5B-B175-46F9-A42A-3CC7CD73B849}" destId="{D2901660-4438-422C-AC67-30FA43373D5E}" srcOrd="0" destOrd="0" presId="urn:microsoft.com/office/officeart/2008/layout/VerticalCurvedList"/>
    <dgm:cxn modelId="{E01446F0-EC47-48FC-8FEF-E25FA2367876}" type="presParOf" srcId="{F4AFCB5B-B175-46F9-A42A-3CC7CD73B849}" destId="{B4AC554B-30C5-4696-9FBD-35A49F5AD2F0}" srcOrd="1" destOrd="0" presId="urn:microsoft.com/office/officeart/2008/layout/VerticalCurvedList"/>
    <dgm:cxn modelId="{71DEF426-D587-45B6-947A-64E3E587BE4E}" type="presParOf" srcId="{F4AFCB5B-B175-46F9-A42A-3CC7CD73B849}" destId="{7009C744-25FC-47F3-A0DA-2E4E7A9BD3BD}" srcOrd="2" destOrd="0" presId="urn:microsoft.com/office/officeart/2008/layout/VerticalCurvedList"/>
    <dgm:cxn modelId="{DBA59BBA-3815-4724-9858-FBC9697467A9}" type="presParOf" srcId="{F4AFCB5B-B175-46F9-A42A-3CC7CD73B849}" destId="{504EDB8E-B8AE-41F5-A1F2-7A6AD918D5AE}" srcOrd="3" destOrd="0" presId="urn:microsoft.com/office/officeart/2008/layout/VerticalCurvedList"/>
    <dgm:cxn modelId="{A78ED7B4-9B33-4406-9A5D-D54F567A62E1}" type="presParOf" srcId="{8A8294CE-4C9B-427A-85D2-2963731A2D29}" destId="{94CEEB75-0C6F-4915-9BDD-6E6807298FC9}" srcOrd="1" destOrd="0" presId="urn:microsoft.com/office/officeart/2008/layout/VerticalCurvedList"/>
    <dgm:cxn modelId="{B783222C-E48D-4C4F-974E-A906AB973C98}" type="presParOf" srcId="{8A8294CE-4C9B-427A-85D2-2963731A2D29}" destId="{23625996-D0C4-4552-B61D-308913465975}" srcOrd="2" destOrd="0" presId="urn:microsoft.com/office/officeart/2008/layout/VerticalCurvedList"/>
    <dgm:cxn modelId="{FD04A6A7-2F59-4F35-8297-E53AC1837138}" type="presParOf" srcId="{23625996-D0C4-4552-B61D-308913465975}" destId="{82835662-7C46-4C50-88CC-E85C72AEF6FA}" srcOrd="0" destOrd="0" presId="urn:microsoft.com/office/officeart/2008/layout/VerticalCurvedList"/>
    <dgm:cxn modelId="{C5D3A941-FACE-4258-8EFA-F3ED4210E67F}" type="presParOf" srcId="{8A8294CE-4C9B-427A-85D2-2963731A2D29}" destId="{9C60C088-D18C-4BAD-85D5-2D80E220AC3E}" srcOrd="3" destOrd="0" presId="urn:microsoft.com/office/officeart/2008/layout/VerticalCurvedList"/>
    <dgm:cxn modelId="{1C251571-88D6-499F-B364-7AD9C78CB1D7}" type="presParOf" srcId="{8A8294CE-4C9B-427A-85D2-2963731A2D29}" destId="{7F2BDC67-319A-4F2C-8414-5EFD8D4A0290}" srcOrd="4" destOrd="0" presId="urn:microsoft.com/office/officeart/2008/layout/VerticalCurvedList"/>
    <dgm:cxn modelId="{ECB6DE1A-60A2-4D36-94C3-FE096F91E475}" type="presParOf" srcId="{7F2BDC67-319A-4F2C-8414-5EFD8D4A0290}" destId="{A8F9D828-D4E8-4B0B-A0A7-3075A5FC347F}" srcOrd="0" destOrd="0" presId="urn:microsoft.com/office/officeart/2008/layout/VerticalCurvedList"/>
    <dgm:cxn modelId="{2894C044-EF26-4BBE-BEAF-FAF9A1395D31}" type="presParOf" srcId="{8A8294CE-4C9B-427A-85D2-2963731A2D29}" destId="{83314D38-8309-4E96-8C14-27ABBF9EB0A9}" srcOrd="5" destOrd="0" presId="urn:microsoft.com/office/officeart/2008/layout/VerticalCurvedList"/>
    <dgm:cxn modelId="{815AD09E-52E8-466F-9FDA-3D53E1A6EEA1}" type="presParOf" srcId="{8A8294CE-4C9B-427A-85D2-2963731A2D29}" destId="{AE146CF4-312B-47EB-A020-5BF29740060F}" srcOrd="6" destOrd="0" presId="urn:microsoft.com/office/officeart/2008/layout/VerticalCurvedList"/>
    <dgm:cxn modelId="{62659D4A-90A1-4B3C-817E-A5ABCC35D402}" type="presParOf" srcId="{AE146CF4-312B-47EB-A020-5BF29740060F}" destId="{E7C34C30-37D4-43AA-B75B-17681C51930B}" srcOrd="0" destOrd="0" presId="urn:microsoft.com/office/officeart/2008/layout/VerticalCurvedList"/>
    <dgm:cxn modelId="{1A86BE6E-775D-400A-A25C-DF6FE0670061}" type="presParOf" srcId="{8A8294CE-4C9B-427A-85D2-2963731A2D29}" destId="{E600623C-29FE-40DD-8835-D12059B4CE69}" srcOrd="7" destOrd="0" presId="urn:microsoft.com/office/officeart/2008/layout/VerticalCurvedList"/>
    <dgm:cxn modelId="{FEEE580B-A69D-4F21-95E6-E404245302F9}" type="presParOf" srcId="{8A8294CE-4C9B-427A-85D2-2963731A2D29}" destId="{408A2D44-C022-475D-9907-898B1556C1D9}" srcOrd="8" destOrd="0" presId="urn:microsoft.com/office/officeart/2008/layout/VerticalCurvedList"/>
    <dgm:cxn modelId="{454F102F-C1AC-479C-ADB0-8B06FE1E7A41}" type="presParOf" srcId="{408A2D44-C022-475D-9907-898B1556C1D9}" destId="{4F4818EF-1744-446D-9BE2-88F576F08645}" srcOrd="0" destOrd="0" presId="urn:microsoft.com/office/officeart/2008/layout/VerticalCurvedList"/>
    <dgm:cxn modelId="{BDA40259-17AB-4033-B55E-701B942A5F0B}" type="presParOf" srcId="{8A8294CE-4C9B-427A-85D2-2963731A2D29}" destId="{7A2019CC-9C36-4A40-B11C-FC3AEA56B94F}" srcOrd="9" destOrd="0" presId="urn:microsoft.com/office/officeart/2008/layout/VerticalCurvedList"/>
    <dgm:cxn modelId="{3A5929B8-5C47-4106-B005-902DDCDDD5D8}" type="presParOf" srcId="{8A8294CE-4C9B-427A-85D2-2963731A2D29}" destId="{114F5358-13A9-48B3-BA95-DCA057F0A527}" srcOrd="10" destOrd="0" presId="urn:microsoft.com/office/officeart/2008/layout/VerticalCurvedList"/>
    <dgm:cxn modelId="{EE514CEF-3E98-4040-AD12-B5B3498D7CAB}" type="presParOf" srcId="{114F5358-13A9-48B3-BA95-DCA057F0A527}" destId="{1AF53FEA-DCF2-43DD-8006-19B93C4F12ED}"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ADF8EB-E431-4E22-A9A9-359494F8C5A6}" type="doc">
      <dgm:prSet loTypeId="urn:microsoft.com/office/officeart/2005/8/layout/pList2" loCatId="list" qsTypeId="urn:microsoft.com/office/officeart/2005/8/quickstyle/simple1" qsCatId="simple" csTypeId="urn:microsoft.com/office/officeart/2005/8/colors/colorful5" csCatId="colorful" phldr="1"/>
      <dgm:spPr/>
    </dgm:pt>
    <dgm:pt modelId="{6B9CB383-7FDA-49BB-A8C7-78D56F7AECA9}">
      <dgm:prSet phldrT="[Text]"/>
      <dgm:spPr>
        <a:solidFill>
          <a:srgbClr val="00B050"/>
        </a:solidFill>
      </dgm:spPr>
      <dgm:t>
        <a:bodyPr/>
        <a:lstStyle/>
        <a:p>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XÂY</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DỰNG</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HỆ</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THỐNG</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CÂU</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HỎI</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TRẮC</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NGHIỆM</a:t>
          </a:r>
          <a:endParaRPr lang="en-US" dirty="0">
            <a:latin typeface="Arial" panose="020B0604020202020204" pitchFamily="34" charset="0"/>
            <a:ea typeface="Tahoma" panose="020B0604030504040204" pitchFamily="34" charset="0"/>
            <a:cs typeface="Arial" panose="020B0604020202020204" pitchFamily="34" charset="0"/>
          </a:endParaRPr>
        </a:p>
      </dgm:t>
    </dgm:pt>
    <dgm:pt modelId="{492170E7-BBCC-48F6-8439-427BAD2023E3}" type="parTrans" cxnId="{6925AC5D-09F5-413D-A2EA-75EAAC1575D5}">
      <dgm:prSet/>
      <dgm:spPr/>
      <dgm:t>
        <a:bodyPr/>
        <a:lstStyle/>
        <a:p>
          <a:endParaRPr lang="en-US">
            <a:latin typeface="Arial" panose="020B0604020202020204" pitchFamily="34" charset="0"/>
            <a:ea typeface="Tahoma" panose="020B0604030504040204" pitchFamily="34" charset="0"/>
            <a:cs typeface="Arial" panose="020B0604020202020204" pitchFamily="34" charset="0"/>
          </a:endParaRPr>
        </a:p>
      </dgm:t>
    </dgm:pt>
    <dgm:pt modelId="{B63D08B9-BA04-4C4B-8DEE-F4E529F2D52A}" type="sibTrans" cxnId="{6925AC5D-09F5-413D-A2EA-75EAAC1575D5}">
      <dgm:prSet/>
      <dgm:spPr/>
      <dgm:t>
        <a:bodyPr/>
        <a:lstStyle/>
        <a:p>
          <a:endParaRPr lang="en-US">
            <a:latin typeface="Arial" panose="020B0604020202020204" pitchFamily="34" charset="0"/>
            <a:ea typeface="Tahoma" panose="020B0604030504040204" pitchFamily="34" charset="0"/>
            <a:cs typeface="Arial" panose="020B0604020202020204" pitchFamily="34" charset="0"/>
          </a:endParaRPr>
        </a:p>
      </dgm:t>
    </dgm:pt>
    <dgm:pt modelId="{7D1809B6-F3A1-401E-ABAB-18DBB8C088AD}">
      <dgm:prSet phldrT="[Text]"/>
      <dgm:spPr>
        <a:solidFill>
          <a:srgbClr val="92D050"/>
        </a:solidFill>
      </dgm:spPr>
      <dgm:t>
        <a:bodyPr/>
        <a:lstStyle/>
        <a:p>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XÂY</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DỰNG</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MA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TRẬN</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PHÂN</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BỐ</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CÂU</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HỎI</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TỈ</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LỆ</a:t>
          </a:r>
          <a:endParaRPr lang="en-US" dirty="0">
            <a:latin typeface="Arial" panose="020B0604020202020204" pitchFamily="34" charset="0"/>
            <a:ea typeface="Tahoma" panose="020B0604030504040204" pitchFamily="34" charset="0"/>
            <a:cs typeface="Arial" panose="020B0604020202020204" pitchFamily="34" charset="0"/>
          </a:endParaRPr>
        </a:p>
      </dgm:t>
    </dgm:pt>
    <dgm:pt modelId="{B0C9D0A9-BD98-4596-B0FB-50E08959A472}" type="parTrans" cxnId="{38376B94-529B-4A47-91BA-664BADA6D593}">
      <dgm:prSet/>
      <dgm:spPr/>
      <dgm:t>
        <a:bodyPr/>
        <a:lstStyle/>
        <a:p>
          <a:endParaRPr lang="en-US">
            <a:latin typeface="Arial" panose="020B0604020202020204" pitchFamily="34" charset="0"/>
            <a:ea typeface="Tahoma" panose="020B0604030504040204" pitchFamily="34" charset="0"/>
            <a:cs typeface="Arial" panose="020B0604020202020204" pitchFamily="34" charset="0"/>
          </a:endParaRPr>
        </a:p>
      </dgm:t>
    </dgm:pt>
    <dgm:pt modelId="{C12DF3A4-E523-4DC6-8E9C-900AA30B6292}" type="sibTrans" cxnId="{38376B94-529B-4A47-91BA-664BADA6D593}">
      <dgm:prSet/>
      <dgm:spPr/>
      <dgm:t>
        <a:bodyPr/>
        <a:lstStyle/>
        <a:p>
          <a:endParaRPr lang="en-US">
            <a:latin typeface="Arial" panose="020B0604020202020204" pitchFamily="34" charset="0"/>
            <a:ea typeface="Tahoma" panose="020B0604030504040204" pitchFamily="34" charset="0"/>
            <a:cs typeface="Arial" panose="020B0604020202020204" pitchFamily="34" charset="0"/>
          </a:endParaRPr>
        </a:p>
      </dgm:t>
    </dgm:pt>
    <dgm:pt modelId="{E72AD66D-89D0-4826-8BA2-3D34AA516DAF}">
      <dgm:prSet phldrT="[Text]"/>
      <dgm:spPr>
        <a:solidFill>
          <a:schemeClr val="accent6">
            <a:lumMod val="75000"/>
          </a:schemeClr>
        </a:solidFill>
      </dgm:spPr>
      <dgm:t>
        <a:bodyPr/>
        <a:lstStyle/>
        <a:p>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THIẾT</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KẾ</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ĐỀ</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KIỂM</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TRA</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HOÀN</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CHỈNH</a:t>
          </a:r>
          <a:endParaRPr lang="en-US" dirty="0">
            <a:latin typeface="Arial" panose="020B0604020202020204" pitchFamily="34" charset="0"/>
            <a:ea typeface="Tahoma" panose="020B0604030504040204" pitchFamily="34" charset="0"/>
            <a:cs typeface="Arial" panose="020B0604020202020204" pitchFamily="34" charset="0"/>
          </a:endParaRPr>
        </a:p>
      </dgm:t>
    </dgm:pt>
    <dgm:pt modelId="{BE4A6333-D950-458B-9980-0369CA457B3A}" type="parTrans" cxnId="{16A5840A-B416-4EAE-A10E-F2178B059862}">
      <dgm:prSet/>
      <dgm:spPr/>
      <dgm:t>
        <a:bodyPr/>
        <a:lstStyle/>
        <a:p>
          <a:endParaRPr lang="en-US">
            <a:latin typeface="Arial" panose="020B0604020202020204" pitchFamily="34" charset="0"/>
            <a:ea typeface="Tahoma" panose="020B0604030504040204" pitchFamily="34" charset="0"/>
            <a:cs typeface="Arial" panose="020B0604020202020204" pitchFamily="34" charset="0"/>
          </a:endParaRPr>
        </a:p>
      </dgm:t>
    </dgm:pt>
    <dgm:pt modelId="{5B728F84-FFBE-4A03-9438-9156907001EA}" type="sibTrans" cxnId="{16A5840A-B416-4EAE-A10E-F2178B059862}">
      <dgm:prSet/>
      <dgm:spPr/>
      <dgm:t>
        <a:bodyPr/>
        <a:lstStyle/>
        <a:p>
          <a:endParaRPr lang="en-US">
            <a:latin typeface="Arial" panose="020B0604020202020204" pitchFamily="34" charset="0"/>
            <a:ea typeface="Tahoma" panose="020B0604030504040204" pitchFamily="34" charset="0"/>
            <a:cs typeface="Arial" panose="020B0604020202020204" pitchFamily="34" charset="0"/>
          </a:endParaRPr>
        </a:p>
      </dgm:t>
    </dgm:pt>
    <dgm:pt modelId="{0DA0F121-1639-42EE-B715-32C7B7873F70}">
      <dgm:prSet/>
      <dgm:spPr/>
      <dgm:t>
        <a:bodyPr/>
        <a:lstStyle/>
        <a:p>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XÂY</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DỰNG</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MA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TRẬN</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b="1" dirty="0" err="1" smtClean="0">
              <a:solidFill>
                <a:schemeClr val="bg1"/>
              </a:solidFill>
              <a:latin typeface="Arial" panose="020B0604020202020204" pitchFamily="34" charset="0"/>
              <a:ea typeface="Tahoma" panose="020B0604030504040204" pitchFamily="34" charset="0"/>
              <a:cs typeface="Arial" panose="020B0604020202020204" pitchFamily="34" charset="0"/>
            </a:rPr>
            <a:t>NỘI</a:t>
          </a:r>
          <a:r>
            <a:rPr lang="en-US" b="1" dirty="0" smtClean="0">
              <a:solidFill>
                <a:schemeClr val="bg1"/>
              </a:solidFill>
              <a:latin typeface="Arial" panose="020B0604020202020204" pitchFamily="34" charset="0"/>
              <a:ea typeface="Tahoma" panose="020B0604030504040204" pitchFamily="34" charset="0"/>
              <a:cs typeface="Arial" panose="020B0604020202020204" pitchFamily="34" charset="0"/>
            </a:rPr>
            <a:t> DUNG</a:t>
          </a:r>
          <a:endParaRPr lang="en-US" dirty="0">
            <a:latin typeface="Arial" panose="020B0604020202020204" pitchFamily="34" charset="0"/>
            <a:ea typeface="Tahoma" panose="020B0604030504040204" pitchFamily="34" charset="0"/>
            <a:cs typeface="Arial" panose="020B0604020202020204" pitchFamily="34" charset="0"/>
          </a:endParaRPr>
        </a:p>
      </dgm:t>
    </dgm:pt>
    <dgm:pt modelId="{2996BB6F-B205-45B6-B843-0B12592ED451}" type="parTrans" cxnId="{C1AFAFCD-59C4-4D5D-98A2-CE7305957B06}">
      <dgm:prSet/>
      <dgm:spPr/>
      <dgm:t>
        <a:bodyPr/>
        <a:lstStyle/>
        <a:p>
          <a:endParaRPr lang="en-US">
            <a:latin typeface="Arial" panose="020B0604020202020204" pitchFamily="34" charset="0"/>
            <a:ea typeface="Tahoma" panose="020B0604030504040204" pitchFamily="34" charset="0"/>
            <a:cs typeface="Arial" panose="020B0604020202020204" pitchFamily="34" charset="0"/>
          </a:endParaRPr>
        </a:p>
      </dgm:t>
    </dgm:pt>
    <dgm:pt modelId="{B8E20E73-C651-469E-B772-F2CDA19FA363}" type="sibTrans" cxnId="{C1AFAFCD-59C4-4D5D-98A2-CE7305957B06}">
      <dgm:prSet/>
      <dgm:spPr/>
      <dgm:t>
        <a:bodyPr/>
        <a:lstStyle/>
        <a:p>
          <a:endParaRPr lang="en-US">
            <a:latin typeface="Arial" panose="020B0604020202020204" pitchFamily="34" charset="0"/>
            <a:ea typeface="Tahoma" panose="020B0604030504040204" pitchFamily="34" charset="0"/>
            <a:cs typeface="Arial" panose="020B0604020202020204" pitchFamily="34" charset="0"/>
          </a:endParaRPr>
        </a:p>
      </dgm:t>
    </dgm:pt>
    <dgm:pt modelId="{F9A0D69C-92FC-4D62-8097-598F4A15ECAC}" type="pres">
      <dgm:prSet presAssocID="{BDADF8EB-E431-4E22-A9A9-359494F8C5A6}" presName="Name0" presStyleCnt="0">
        <dgm:presLayoutVars>
          <dgm:dir/>
          <dgm:resizeHandles val="exact"/>
        </dgm:presLayoutVars>
      </dgm:prSet>
      <dgm:spPr/>
    </dgm:pt>
    <dgm:pt modelId="{04E58152-0B03-4610-82D2-143BF9A8ED5E}" type="pres">
      <dgm:prSet presAssocID="{BDADF8EB-E431-4E22-A9A9-359494F8C5A6}" presName="bkgdShp" presStyleLbl="alignAccFollowNode1" presStyleIdx="0" presStyleCnt="1"/>
      <dgm:spPr/>
    </dgm:pt>
    <dgm:pt modelId="{EAEF499F-91B9-4F6B-9AED-8AAFA39C534D}" type="pres">
      <dgm:prSet presAssocID="{BDADF8EB-E431-4E22-A9A9-359494F8C5A6}" presName="linComp" presStyleCnt="0"/>
      <dgm:spPr/>
    </dgm:pt>
    <dgm:pt modelId="{8876F17F-0687-4804-A249-039B9FFB888B}" type="pres">
      <dgm:prSet presAssocID="{0DA0F121-1639-42EE-B715-32C7B7873F70}" presName="compNode" presStyleCnt="0"/>
      <dgm:spPr/>
    </dgm:pt>
    <dgm:pt modelId="{6E5EABF9-0184-4578-986F-C37A7E8F9DAA}" type="pres">
      <dgm:prSet presAssocID="{0DA0F121-1639-42EE-B715-32C7B7873F70}" presName="node" presStyleLbl="node1" presStyleIdx="0" presStyleCnt="4">
        <dgm:presLayoutVars>
          <dgm:bulletEnabled val="1"/>
        </dgm:presLayoutVars>
      </dgm:prSet>
      <dgm:spPr/>
      <dgm:t>
        <a:bodyPr/>
        <a:lstStyle/>
        <a:p>
          <a:endParaRPr lang="en-US"/>
        </a:p>
      </dgm:t>
    </dgm:pt>
    <dgm:pt modelId="{E1FF7F01-AEDA-4629-A496-6CE35B76C6DD}" type="pres">
      <dgm:prSet presAssocID="{0DA0F121-1639-42EE-B715-32C7B7873F70}" presName="invisiNode" presStyleLbl="node1" presStyleIdx="0" presStyleCnt="4"/>
      <dgm:spPr/>
    </dgm:pt>
    <dgm:pt modelId="{0C6FB420-15A1-494A-9D4A-71B950A147D4}" type="pres">
      <dgm:prSet presAssocID="{0DA0F121-1639-42EE-B715-32C7B7873F70}" presName="imagNode" presStyleLbl="fgImgPlace1" presStyleIdx="0" presStyleCnt="4"/>
      <dgm:spPr>
        <a:prstGeom prst="rect">
          <a:avLst/>
        </a:prstGeom>
        <a:solidFill>
          <a:schemeClr val="accent5">
            <a:hueOff val="0"/>
            <a:satOff val="0"/>
            <a:lumOff val="0"/>
          </a:schemeClr>
        </a:solidFill>
      </dgm:spPr>
    </dgm:pt>
    <dgm:pt modelId="{92819791-126F-4F99-A03C-F794EC86EE68}" type="pres">
      <dgm:prSet presAssocID="{B8E20E73-C651-469E-B772-F2CDA19FA363}" presName="sibTrans" presStyleLbl="sibTrans2D1" presStyleIdx="0" presStyleCnt="0"/>
      <dgm:spPr/>
    </dgm:pt>
    <dgm:pt modelId="{427E1823-C932-4007-96BE-0EEA90C194FE}" type="pres">
      <dgm:prSet presAssocID="{6B9CB383-7FDA-49BB-A8C7-78D56F7AECA9}" presName="compNode" presStyleCnt="0"/>
      <dgm:spPr/>
    </dgm:pt>
    <dgm:pt modelId="{505F3BF0-F1FA-49B0-98CA-9930F57F0358}" type="pres">
      <dgm:prSet presAssocID="{6B9CB383-7FDA-49BB-A8C7-78D56F7AECA9}" presName="node" presStyleLbl="node1" presStyleIdx="1" presStyleCnt="4">
        <dgm:presLayoutVars>
          <dgm:bulletEnabled val="1"/>
        </dgm:presLayoutVars>
      </dgm:prSet>
      <dgm:spPr/>
      <dgm:t>
        <a:bodyPr/>
        <a:lstStyle/>
        <a:p>
          <a:endParaRPr lang="en-US"/>
        </a:p>
      </dgm:t>
    </dgm:pt>
    <dgm:pt modelId="{03C3D950-965A-4393-B1F2-69969B329225}" type="pres">
      <dgm:prSet presAssocID="{6B9CB383-7FDA-49BB-A8C7-78D56F7AECA9}" presName="invisiNode" presStyleLbl="node1" presStyleIdx="1" presStyleCnt="4"/>
      <dgm:spPr/>
    </dgm:pt>
    <dgm:pt modelId="{97635E98-F33A-47D0-8ED4-A95F41CCCE7D}" type="pres">
      <dgm:prSet presAssocID="{6B9CB383-7FDA-49BB-A8C7-78D56F7AECA9}" presName="imagNode" presStyleLbl="fgImgPlace1" presStyleIdx="1" presStyleCnt="4"/>
      <dgm:spPr>
        <a:solidFill>
          <a:srgbClr val="00B050"/>
        </a:solidFill>
      </dgm:spPr>
    </dgm:pt>
    <dgm:pt modelId="{5C0F11C8-BB79-44B0-B01F-BD1AD4F63FCD}" type="pres">
      <dgm:prSet presAssocID="{B63D08B9-BA04-4C4B-8DEE-F4E529F2D52A}" presName="sibTrans" presStyleLbl="sibTrans2D1" presStyleIdx="0" presStyleCnt="0"/>
      <dgm:spPr/>
    </dgm:pt>
    <dgm:pt modelId="{96E34AF0-1784-4A7B-A5E0-B578858049E2}" type="pres">
      <dgm:prSet presAssocID="{7D1809B6-F3A1-401E-ABAB-18DBB8C088AD}" presName="compNode" presStyleCnt="0"/>
      <dgm:spPr/>
    </dgm:pt>
    <dgm:pt modelId="{2AAB93FD-57CC-43D6-B0BE-A0DFB7E82B26}" type="pres">
      <dgm:prSet presAssocID="{7D1809B6-F3A1-401E-ABAB-18DBB8C088AD}" presName="node" presStyleLbl="node1" presStyleIdx="2" presStyleCnt="4">
        <dgm:presLayoutVars>
          <dgm:bulletEnabled val="1"/>
        </dgm:presLayoutVars>
      </dgm:prSet>
      <dgm:spPr/>
      <dgm:t>
        <a:bodyPr/>
        <a:lstStyle/>
        <a:p>
          <a:endParaRPr lang="en-US"/>
        </a:p>
      </dgm:t>
    </dgm:pt>
    <dgm:pt modelId="{3841A018-A867-4C5D-B6B0-69192873347D}" type="pres">
      <dgm:prSet presAssocID="{7D1809B6-F3A1-401E-ABAB-18DBB8C088AD}" presName="invisiNode" presStyleLbl="node1" presStyleIdx="2" presStyleCnt="4"/>
      <dgm:spPr/>
    </dgm:pt>
    <dgm:pt modelId="{6F52602D-5CB5-484E-B5FB-DCE3917CA2A2}" type="pres">
      <dgm:prSet presAssocID="{7D1809B6-F3A1-401E-ABAB-18DBB8C088AD}" presName="imagNode" presStyleLbl="fgImgPlace1" presStyleIdx="2" presStyleCnt="4"/>
      <dgm:spPr>
        <a:solidFill>
          <a:srgbClr val="92D050"/>
        </a:solidFill>
      </dgm:spPr>
    </dgm:pt>
    <dgm:pt modelId="{E0B4F932-7E70-4FAC-AE0E-5BBCA00F8E5B}" type="pres">
      <dgm:prSet presAssocID="{C12DF3A4-E523-4DC6-8E9C-900AA30B6292}" presName="sibTrans" presStyleLbl="sibTrans2D1" presStyleIdx="0" presStyleCnt="0"/>
      <dgm:spPr/>
    </dgm:pt>
    <dgm:pt modelId="{E4A43EA3-C62D-4588-8B88-3B61048033A0}" type="pres">
      <dgm:prSet presAssocID="{E72AD66D-89D0-4826-8BA2-3D34AA516DAF}" presName="compNode" presStyleCnt="0"/>
      <dgm:spPr/>
    </dgm:pt>
    <dgm:pt modelId="{474C79B1-1E26-413D-BE88-713572B4A34D}" type="pres">
      <dgm:prSet presAssocID="{E72AD66D-89D0-4826-8BA2-3D34AA516DAF}" presName="node" presStyleLbl="node1" presStyleIdx="3" presStyleCnt="4">
        <dgm:presLayoutVars>
          <dgm:bulletEnabled val="1"/>
        </dgm:presLayoutVars>
      </dgm:prSet>
      <dgm:spPr/>
      <dgm:t>
        <a:bodyPr/>
        <a:lstStyle/>
        <a:p>
          <a:endParaRPr lang="en-US"/>
        </a:p>
      </dgm:t>
    </dgm:pt>
    <dgm:pt modelId="{79E2CE2E-7920-4FFE-863F-D774E1C2AED5}" type="pres">
      <dgm:prSet presAssocID="{E72AD66D-89D0-4826-8BA2-3D34AA516DAF}" presName="invisiNode" presStyleLbl="node1" presStyleIdx="3" presStyleCnt="4"/>
      <dgm:spPr/>
    </dgm:pt>
    <dgm:pt modelId="{C5A6841C-D724-424A-9B04-6DDBC53D43EE}" type="pres">
      <dgm:prSet presAssocID="{E72AD66D-89D0-4826-8BA2-3D34AA516DAF}" presName="imagNode" presStyleLbl="fgImgPlace1" presStyleIdx="3" presStyleCnt="4"/>
      <dgm:spPr>
        <a:solidFill>
          <a:schemeClr val="accent6">
            <a:lumMod val="75000"/>
          </a:schemeClr>
        </a:solidFill>
      </dgm:spPr>
    </dgm:pt>
  </dgm:ptLst>
  <dgm:cxnLst>
    <dgm:cxn modelId="{C1AFAFCD-59C4-4D5D-98A2-CE7305957B06}" srcId="{BDADF8EB-E431-4E22-A9A9-359494F8C5A6}" destId="{0DA0F121-1639-42EE-B715-32C7B7873F70}" srcOrd="0" destOrd="0" parTransId="{2996BB6F-B205-45B6-B843-0B12592ED451}" sibTransId="{B8E20E73-C651-469E-B772-F2CDA19FA363}"/>
    <dgm:cxn modelId="{6925AC5D-09F5-413D-A2EA-75EAAC1575D5}" srcId="{BDADF8EB-E431-4E22-A9A9-359494F8C5A6}" destId="{6B9CB383-7FDA-49BB-A8C7-78D56F7AECA9}" srcOrd="1" destOrd="0" parTransId="{492170E7-BBCC-48F6-8439-427BAD2023E3}" sibTransId="{B63D08B9-BA04-4C4B-8DEE-F4E529F2D52A}"/>
    <dgm:cxn modelId="{38376B94-529B-4A47-91BA-664BADA6D593}" srcId="{BDADF8EB-E431-4E22-A9A9-359494F8C5A6}" destId="{7D1809B6-F3A1-401E-ABAB-18DBB8C088AD}" srcOrd="2" destOrd="0" parTransId="{B0C9D0A9-BD98-4596-B0FB-50E08959A472}" sibTransId="{C12DF3A4-E523-4DC6-8E9C-900AA30B6292}"/>
    <dgm:cxn modelId="{DCA0A27C-C57C-4874-B736-2BE9B2B2CDBF}" type="presOf" srcId="{B63D08B9-BA04-4C4B-8DEE-F4E529F2D52A}" destId="{5C0F11C8-BB79-44B0-B01F-BD1AD4F63FCD}" srcOrd="0" destOrd="0" presId="urn:microsoft.com/office/officeart/2005/8/layout/pList2"/>
    <dgm:cxn modelId="{16A5840A-B416-4EAE-A10E-F2178B059862}" srcId="{BDADF8EB-E431-4E22-A9A9-359494F8C5A6}" destId="{E72AD66D-89D0-4826-8BA2-3D34AA516DAF}" srcOrd="3" destOrd="0" parTransId="{BE4A6333-D950-458B-9980-0369CA457B3A}" sibTransId="{5B728F84-FFBE-4A03-9438-9156907001EA}"/>
    <dgm:cxn modelId="{04044E67-DDF9-4FE5-8D82-5F2C869A748C}" type="presOf" srcId="{B8E20E73-C651-469E-B772-F2CDA19FA363}" destId="{92819791-126F-4F99-A03C-F794EC86EE68}" srcOrd="0" destOrd="0" presId="urn:microsoft.com/office/officeart/2005/8/layout/pList2"/>
    <dgm:cxn modelId="{0DEDE3BD-8C51-4555-9221-E8E1FCEA8463}" type="presOf" srcId="{6B9CB383-7FDA-49BB-A8C7-78D56F7AECA9}" destId="{505F3BF0-F1FA-49B0-98CA-9930F57F0358}" srcOrd="0" destOrd="0" presId="urn:microsoft.com/office/officeart/2005/8/layout/pList2"/>
    <dgm:cxn modelId="{F8C2C42E-A7DB-4287-880E-3376A5AEA395}" type="presOf" srcId="{BDADF8EB-E431-4E22-A9A9-359494F8C5A6}" destId="{F9A0D69C-92FC-4D62-8097-598F4A15ECAC}" srcOrd="0" destOrd="0" presId="urn:microsoft.com/office/officeart/2005/8/layout/pList2"/>
    <dgm:cxn modelId="{A9336ECA-5368-4200-9148-574AD4166FA3}" type="presOf" srcId="{C12DF3A4-E523-4DC6-8E9C-900AA30B6292}" destId="{E0B4F932-7E70-4FAC-AE0E-5BBCA00F8E5B}" srcOrd="0" destOrd="0" presId="urn:microsoft.com/office/officeart/2005/8/layout/pList2"/>
    <dgm:cxn modelId="{1864C2DC-852E-43AD-B5FA-A2EAB9965518}" type="presOf" srcId="{0DA0F121-1639-42EE-B715-32C7B7873F70}" destId="{6E5EABF9-0184-4578-986F-C37A7E8F9DAA}" srcOrd="0" destOrd="0" presId="urn:microsoft.com/office/officeart/2005/8/layout/pList2"/>
    <dgm:cxn modelId="{E8961689-9B21-48B2-9AF4-9238F9E4E641}" type="presOf" srcId="{7D1809B6-F3A1-401E-ABAB-18DBB8C088AD}" destId="{2AAB93FD-57CC-43D6-B0BE-A0DFB7E82B26}" srcOrd="0" destOrd="0" presId="urn:microsoft.com/office/officeart/2005/8/layout/pList2"/>
    <dgm:cxn modelId="{619A98F7-325E-4B9E-B707-6E121D96F423}" type="presOf" srcId="{E72AD66D-89D0-4826-8BA2-3D34AA516DAF}" destId="{474C79B1-1E26-413D-BE88-713572B4A34D}" srcOrd="0" destOrd="0" presId="urn:microsoft.com/office/officeart/2005/8/layout/pList2"/>
    <dgm:cxn modelId="{40852632-5D9F-4E77-85FE-B89F2B696A05}" type="presParOf" srcId="{F9A0D69C-92FC-4D62-8097-598F4A15ECAC}" destId="{04E58152-0B03-4610-82D2-143BF9A8ED5E}" srcOrd="0" destOrd="0" presId="urn:microsoft.com/office/officeart/2005/8/layout/pList2"/>
    <dgm:cxn modelId="{629A29F2-47E5-4FE9-B393-E1588B22AF3D}" type="presParOf" srcId="{F9A0D69C-92FC-4D62-8097-598F4A15ECAC}" destId="{EAEF499F-91B9-4F6B-9AED-8AAFA39C534D}" srcOrd="1" destOrd="0" presId="urn:microsoft.com/office/officeart/2005/8/layout/pList2"/>
    <dgm:cxn modelId="{B716E9FC-B9FD-47C3-81D4-B78D67F2270D}" type="presParOf" srcId="{EAEF499F-91B9-4F6B-9AED-8AAFA39C534D}" destId="{8876F17F-0687-4804-A249-039B9FFB888B}" srcOrd="0" destOrd="0" presId="urn:microsoft.com/office/officeart/2005/8/layout/pList2"/>
    <dgm:cxn modelId="{B3AFE235-D1E0-4EC2-9CD2-CD621ECA9251}" type="presParOf" srcId="{8876F17F-0687-4804-A249-039B9FFB888B}" destId="{6E5EABF9-0184-4578-986F-C37A7E8F9DAA}" srcOrd="0" destOrd="0" presId="urn:microsoft.com/office/officeart/2005/8/layout/pList2"/>
    <dgm:cxn modelId="{D96A5176-653F-4662-BAF0-6F15C0EFE4AE}" type="presParOf" srcId="{8876F17F-0687-4804-A249-039B9FFB888B}" destId="{E1FF7F01-AEDA-4629-A496-6CE35B76C6DD}" srcOrd="1" destOrd="0" presId="urn:microsoft.com/office/officeart/2005/8/layout/pList2"/>
    <dgm:cxn modelId="{FA5A5CE6-88EE-44B8-968C-C7CCCEDC647B}" type="presParOf" srcId="{8876F17F-0687-4804-A249-039B9FFB888B}" destId="{0C6FB420-15A1-494A-9D4A-71B950A147D4}" srcOrd="2" destOrd="0" presId="urn:microsoft.com/office/officeart/2005/8/layout/pList2"/>
    <dgm:cxn modelId="{BE445233-874F-4E05-ADF5-6BEF510D94A4}" type="presParOf" srcId="{EAEF499F-91B9-4F6B-9AED-8AAFA39C534D}" destId="{92819791-126F-4F99-A03C-F794EC86EE68}" srcOrd="1" destOrd="0" presId="urn:microsoft.com/office/officeart/2005/8/layout/pList2"/>
    <dgm:cxn modelId="{A97952E2-AAA9-4ABA-8F9A-DE2A11856C03}" type="presParOf" srcId="{EAEF499F-91B9-4F6B-9AED-8AAFA39C534D}" destId="{427E1823-C932-4007-96BE-0EEA90C194FE}" srcOrd="2" destOrd="0" presId="urn:microsoft.com/office/officeart/2005/8/layout/pList2"/>
    <dgm:cxn modelId="{EAEC9306-A20D-492B-852D-4CFE493524FD}" type="presParOf" srcId="{427E1823-C932-4007-96BE-0EEA90C194FE}" destId="{505F3BF0-F1FA-49B0-98CA-9930F57F0358}" srcOrd="0" destOrd="0" presId="urn:microsoft.com/office/officeart/2005/8/layout/pList2"/>
    <dgm:cxn modelId="{D7D8E1FB-BDC9-4D7F-BFA8-238FB48B3328}" type="presParOf" srcId="{427E1823-C932-4007-96BE-0EEA90C194FE}" destId="{03C3D950-965A-4393-B1F2-69969B329225}" srcOrd="1" destOrd="0" presId="urn:microsoft.com/office/officeart/2005/8/layout/pList2"/>
    <dgm:cxn modelId="{9CF8881F-7058-454A-BB12-BD4942C3DC55}" type="presParOf" srcId="{427E1823-C932-4007-96BE-0EEA90C194FE}" destId="{97635E98-F33A-47D0-8ED4-A95F41CCCE7D}" srcOrd="2" destOrd="0" presId="urn:microsoft.com/office/officeart/2005/8/layout/pList2"/>
    <dgm:cxn modelId="{E55D77D7-4D36-4B74-9766-2C94EE1AAD80}" type="presParOf" srcId="{EAEF499F-91B9-4F6B-9AED-8AAFA39C534D}" destId="{5C0F11C8-BB79-44B0-B01F-BD1AD4F63FCD}" srcOrd="3" destOrd="0" presId="urn:microsoft.com/office/officeart/2005/8/layout/pList2"/>
    <dgm:cxn modelId="{734D7BE5-83ED-43DD-BD55-E7B918601E93}" type="presParOf" srcId="{EAEF499F-91B9-4F6B-9AED-8AAFA39C534D}" destId="{96E34AF0-1784-4A7B-A5E0-B578858049E2}" srcOrd="4" destOrd="0" presId="urn:microsoft.com/office/officeart/2005/8/layout/pList2"/>
    <dgm:cxn modelId="{0111D1BB-E8ED-4E4B-8C2B-F4B1B44A3607}" type="presParOf" srcId="{96E34AF0-1784-4A7B-A5E0-B578858049E2}" destId="{2AAB93FD-57CC-43D6-B0BE-A0DFB7E82B26}" srcOrd="0" destOrd="0" presId="urn:microsoft.com/office/officeart/2005/8/layout/pList2"/>
    <dgm:cxn modelId="{2BFA0D8D-BF18-421D-957D-5AC53439FB72}" type="presParOf" srcId="{96E34AF0-1784-4A7B-A5E0-B578858049E2}" destId="{3841A018-A867-4C5D-B6B0-69192873347D}" srcOrd="1" destOrd="0" presId="urn:microsoft.com/office/officeart/2005/8/layout/pList2"/>
    <dgm:cxn modelId="{AD2A212E-34AF-494B-A3AD-0C126A24C38E}" type="presParOf" srcId="{96E34AF0-1784-4A7B-A5E0-B578858049E2}" destId="{6F52602D-5CB5-484E-B5FB-DCE3917CA2A2}" srcOrd="2" destOrd="0" presId="urn:microsoft.com/office/officeart/2005/8/layout/pList2"/>
    <dgm:cxn modelId="{985501FD-484D-4B00-85E6-3E2D20237C55}" type="presParOf" srcId="{EAEF499F-91B9-4F6B-9AED-8AAFA39C534D}" destId="{E0B4F932-7E70-4FAC-AE0E-5BBCA00F8E5B}" srcOrd="5" destOrd="0" presId="urn:microsoft.com/office/officeart/2005/8/layout/pList2"/>
    <dgm:cxn modelId="{D6DD437B-281A-4A16-9E80-6941C1B09AFC}" type="presParOf" srcId="{EAEF499F-91B9-4F6B-9AED-8AAFA39C534D}" destId="{E4A43EA3-C62D-4588-8B88-3B61048033A0}" srcOrd="6" destOrd="0" presId="urn:microsoft.com/office/officeart/2005/8/layout/pList2"/>
    <dgm:cxn modelId="{15A13AF2-4C4D-4C78-BF9C-A7D45AB28907}" type="presParOf" srcId="{E4A43EA3-C62D-4588-8B88-3B61048033A0}" destId="{474C79B1-1E26-413D-BE88-713572B4A34D}" srcOrd="0" destOrd="0" presId="urn:microsoft.com/office/officeart/2005/8/layout/pList2"/>
    <dgm:cxn modelId="{50293BC6-77BB-4D18-B284-07795DEA5415}" type="presParOf" srcId="{E4A43EA3-C62D-4588-8B88-3B61048033A0}" destId="{79E2CE2E-7920-4FFE-863F-D774E1C2AED5}" srcOrd="1" destOrd="0" presId="urn:microsoft.com/office/officeart/2005/8/layout/pList2"/>
    <dgm:cxn modelId="{7A12B6FD-C613-4B4B-8987-3A3077CB7102}" type="presParOf" srcId="{E4A43EA3-C62D-4588-8B88-3B61048033A0}" destId="{C5A6841C-D724-424A-9B04-6DDBC53D43EE}" srcOrd="2" destOrd="0" presId="urn:microsoft.com/office/officeart/2005/8/layout/p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9342C39-0172-4AC8-8A92-1388525BAE81}" type="doc">
      <dgm:prSet loTypeId="urn:microsoft.com/office/officeart/2009/3/layout/StepUpProcess" loCatId="process" qsTypeId="urn:microsoft.com/office/officeart/2005/8/quickstyle/simple1" qsCatId="simple" csTypeId="urn:microsoft.com/office/officeart/2005/8/colors/colorful2" csCatId="colorful" phldr="1"/>
      <dgm:spPr/>
      <dgm:t>
        <a:bodyPr/>
        <a:lstStyle/>
        <a:p>
          <a:endParaRPr lang="en-US"/>
        </a:p>
      </dgm:t>
    </dgm:pt>
    <dgm:pt modelId="{48C084C3-B5CB-43D5-93E9-D611F0B5FE56}">
      <dgm:prSet phldrT="[Text]"/>
      <dgm:spPr/>
      <dgm:t>
        <a:bodyPr/>
        <a:lstStyle/>
        <a:p>
          <a:r>
            <a:rPr lang="en-US" dirty="0" err="1" smtClean="0"/>
            <a:t>Nhận</a:t>
          </a:r>
          <a:r>
            <a:rPr lang="en-US" dirty="0" smtClean="0"/>
            <a:t> </a:t>
          </a:r>
          <a:r>
            <a:rPr lang="en-US" dirty="0" err="1" smtClean="0"/>
            <a:t>biết</a:t>
          </a:r>
          <a:endParaRPr lang="en-US" dirty="0"/>
        </a:p>
      </dgm:t>
    </dgm:pt>
    <dgm:pt modelId="{4E3AFF5B-0816-497A-9490-C8588E8AC934}" type="parTrans" cxnId="{48B36117-160C-4978-A958-F7946173B97F}">
      <dgm:prSet/>
      <dgm:spPr/>
      <dgm:t>
        <a:bodyPr/>
        <a:lstStyle/>
        <a:p>
          <a:endParaRPr lang="en-US"/>
        </a:p>
      </dgm:t>
    </dgm:pt>
    <dgm:pt modelId="{E4C09D66-6D1F-4EF3-823E-0324449253FB}" type="sibTrans" cxnId="{48B36117-160C-4978-A958-F7946173B97F}">
      <dgm:prSet/>
      <dgm:spPr/>
      <dgm:t>
        <a:bodyPr/>
        <a:lstStyle/>
        <a:p>
          <a:endParaRPr lang="en-US"/>
        </a:p>
      </dgm:t>
    </dgm:pt>
    <dgm:pt modelId="{0C1DC6AD-4037-4B8C-90C1-45FEBB0D16D0}">
      <dgm:prSet phldrT="[Text]"/>
      <dgm:spPr/>
      <dgm:t>
        <a:bodyPr/>
        <a:lstStyle/>
        <a:p>
          <a:r>
            <a:rPr lang="en-US" dirty="0" err="1" smtClean="0"/>
            <a:t>Thông</a:t>
          </a:r>
          <a:r>
            <a:rPr lang="en-US" dirty="0" smtClean="0"/>
            <a:t> </a:t>
          </a:r>
          <a:r>
            <a:rPr lang="en-US" dirty="0" err="1" smtClean="0"/>
            <a:t>hiểu</a:t>
          </a:r>
          <a:endParaRPr lang="en-US" dirty="0"/>
        </a:p>
      </dgm:t>
    </dgm:pt>
    <dgm:pt modelId="{5C1F1348-B576-4138-9A67-ABF50CFF959A}" type="parTrans" cxnId="{44B52D71-4DB9-4939-B2A9-D342A3CACB8F}">
      <dgm:prSet/>
      <dgm:spPr/>
      <dgm:t>
        <a:bodyPr/>
        <a:lstStyle/>
        <a:p>
          <a:endParaRPr lang="en-US"/>
        </a:p>
      </dgm:t>
    </dgm:pt>
    <dgm:pt modelId="{3F1940CA-80F1-4BFD-AE04-F405A5F0B306}" type="sibTrans" cxnId="{44B52D71-4DB9-4939-B2A9-D342A3CACB8F}">
      <dgm:prSet/>
      <dgm:spPr/>
      <dgm:t>
        <a:bodyPr/>
        <a:lstStyle/>
        <a:p>
          <a:endParaRPr lang="en-US"/>
        </a:p>
      </dgm:t>
    </dgm:pt>
    <dgm:pt modelId="{012634C6-C224-446B-952A-70DFD5BCE507}">
      <dgm:prSet phldrT="[Text]"/>
      <dgm:spPr/>
      <dgm:t>
        <a:bodyPr/>
        <a:lstStyle/>
        <a:p>
          <a:r>
            <a:rPr lang="en-US" dirty="0" err="1" smtClean="0"/>
            <a:t>Vận</a:t>
          </a:r>
          <a:r>
            <a:rPr lang="en-US" dirty="0" smtClean="0"/>
            <a:t> </a:t>
          </a:r>
          <a:r>
            <a:rPr lang="en-US" dirty="0" err="1" smtClean="0"/>
            <a:t>dụng</a:t>
          </a:r>
          <a:r>
            <a:rPr lang="en-US" dirty="0" smtClean="0"/>
            <a:t> </a:t>
          </a:r>
          <a:r>
            <a:rPr lang="en-US" dirty="0" err="1" smtClean="0"/>
            <a:t>thấp</a:t>
          </a:r>
          <a:endParaRPr lang="en-US" dirty="0"/>
        </a:p>
      </dgm:t>
    </dgm:pt>
    <dgm:pt modelId="{48C78ABE-BFDE-490A-BFA6-9605EE2939F3}" type="parTrans" cxnId="{1F3398B8-F97F-49B8-8C3D-58D86D078C4C}">
      <dgm:prSet/>
      <dgm:spPr/>
      <dgm:t>
        <a:bodyPr/>
        <a:lstStyle/>
        <a:p>
          <a:endParaRPr lang="en-US"/>
        </a:p>
      </dgm:t>
    </dgm:pt>
    <dgm:pt modelId="{1205C3A9-96D5-4197-8631-45E22BB48B9D}" type="sibTrans" cxnId="{1F3398B8-F97F-49B8-8C3D-58D86D078C4C}">
      <dgm:prSet/>
      <dgm:spPr/>
      <dgm:t>
        <a:bodyPr/>
        <a:lstStyle/>
        <a:p>
          <a:endParaRPr lang="en-US"/>
        </a:p>
      </dgm:t>
    </dgm:pt>
    <dgm:pt modelId="{490C7950-D5A8-4E34-930C-B2FEA33C4079}">
      <dgm:prSet phldrT="[Text]"/>
      <dgm:spPr/>
      <dgm:t>
        <a:bodyPr/>
        <a:lstStyle/>
        <a:p>
          <a:r>
            <a:rPr lang="en-US" dirty="0" err="1" smtClean="0"/>
            <a:t>Vận</a:t>
          </a:r>
          <a:r>
            <a:rPr lang="en-US" dirty="0" smtClean="0"/>
            <a:t> </a:t>
          </a:r>
          <a:r>
            <a:rPr lang="en-US" dirty="0" err="1" smtClean="0"/>
            <a:t>dụng</a:t>
          </a:r>
          <a:r>
            <a:rPr lang="en-US" dirty="0" smtClean="0"/>
            <a:t> </a:t>
          </a:r>
          <a:r>
            <a:rPr lang="en-US" dirty="0" err="1" smtClean="0"/>
            <a:t>cao</a:t>
          </a:r>
          <a:endParaRPr lang="en-US" dirty="0"/>
        </a:p>
      </dgm:t>
    </dgm:pt>
    <dgm:pt modelId="{C5807802-A6CC-4CC4-970B-6839113DB7A4}" type="parTrans" cxnId="{00CE31C9-0219-4897-91A2-BC81C861D364}">
      <dgm:prSet/>
      <dgm:spPr/>
      <dgm:t>
        <a:bodyPr/>
        <a:lstStyle/>
        <a:p>
          <a:endParaRPr lang="en-US"/>
        </a:p>
      </dgm:t>
    </dgm:pt>
    <dgm:pt modelId="{280A026A-3EFA-4D41-9B87-1E19A5FCE404}" type="sibTrans" cxnId="{00CE31C9-0219-4897-91A2-BC81C861D364}">
      <dgm:prSet/>
      <dgm:spPr/>
      <dgm:t>
        <a:bodyPr/>
        <a:lstStyle/>
        <a:p>
          <a:endParaRPr lang="en-US"/>
        </a:p>
      </dgm:t>
    </dgm:pt>
    <dgm:pt modelId="{9B601E26-336C-4B63-9C77-FB4A716D6C37}" type="pres">
      <dgm:prSet presAssocID="{F9342C39-0172-4AC8-8A92-1388525BAE81}" presName="rootnode" presStyleCnt="0">
        <dgm:presLayoutVars>
          <dgm:chMax/>
          <dgm:chPref/>
          <dgm:dir/>
          <dgm:animLvl val="lvl"/>
        </dgm:presLayoutVars>
      </dgm:prSet>
      <dgm:spPr/>
      <dgm:t>
        <a:bodyPr/>
        <a:lstStyle/>
        <a:p>
          <a:endParaRPr lang="en-US"/>
        </a:p>
      </dgm:t>
    </dgm:pt>
    <dgm:pt modelId="{3309BB57-DC23-491B-823A-EE247FB0A778}" type="pres">
      <dgm:prSet presAssocID="{48C084C3-B5CB-43D5-93E9-D611F0B5FE56}" presName="composite" presStyleCnt="0"/>
      <dgm:spPr/>
    </dgm:pt>
    <dgm:pt modelId="{4BA30144-AF63-425D-A446-69305EFB4EF4}" type="pres">
      <dgm:prSet presAssocID="{48C084C3-B5CB-43D5-93E9-D611F0B5FE56}" presName="LShape" presStyleLbl="alignNode1" presStyleIdx="0" presStyleCnt="7"/>
      <dgm:spPr/>
    </dgm:pt>
    <dgm:pt modelId="{F6FF6889-889D-4054-9437-FDA5CFE271CE}" type="pres">
      <dgm:prSet presAssocID="{48C084C3-B5CB-43D5-93E9-D611F0B5FE56}" presName="ParentText" presStyleLbl="revTx" presStyleIdx="0" presStyleCnt="4">
        <dgm:presLayoutVars>
          <dgm:chMax val="0"/>
          <dgm:chPref val="0"/>
          <dgm:bulletEnabled val="1"/>
        </dgm:presLayoutVars>
      </dgm:prSet>
      <dgm:spPr/>
      <dgm:t>
        <a:bodyPr/>
        <a:lstStyle/>
        <a:p>
          <a:endParaRPr lang="en-US"/>
        </a:p>
      </dgm:t>
    </dgm:pt>
    <dgm:pt modelId="{DFF9702A-1282-4C91-942A-A0A6ABF4CCC0}" type="pres">
      <dgm:prSet presAssocID="{48C084C3-B5CB-43D5-93E9-D611F0B5FE56}" presName="Triangle" presStyleLbl="alignNode1" presStyleIdx="1" presStyleCnt="7"/>
      <dgm:spPr/>
    </dgm:pt>
    <dgm:pt modelId="{0172DBBF-9E66-49DC-AFE3-BC42A6C4FB72}" type="pres">
      <dgm:prSet presAssocID="{E4C09D66-6D1F-4EF3-823E-0324449253FB}" presName="sibTrans" presStyleCnt="0"/>
      <dgm:spPr/>
    </dgm:pt>
    <dgm:pt modelId="{436EEB72-1215-4A8F-A4AB-7E12BDDECB1F}" type="pres">
      <dgm:prSet presAssocID="{E4C09D66-6D1F-4EF3-823E-0324449253FB}" presName="space" presStyleCnt="0"/>
      <dgm:spPr/>
    </dgm:pt>
    <dgm:pt modelId="{B6754849-5EB5-4477-B991-B8569F175C2B}" type="pres">
      <dgm:prSet presAssocID="{0C1DC6AD-4037-4B8C-90C1-45FEBB0D16D0}" presName="composite" presStyleCnt="0"/>
      <dgm:spPr/>
    </dgm:pt>
    <dgm:pt modelId="{B4657BF0-6B69-46EA-ADC4-F6914E791875}" type="pres">
      <dgm:prSet presAssocID="{0C1DC6AD-4037-4B8C-90C1-45FEBB0D16D0}" presName="LShape" presStyleLbl="alignNode1" presStyleIdx="2" presStyleCnt="7"/>
      <dgm:spPr/>
    </dgm:pt>
    <dgm:pt modelId="{7083A1BF-CB97-4B61-A967-1EF8562C310D}" type="pres">
      <dgm:prSet presAssocID="{0C1DC6AD-4037-4B8C-90C1-45FEBB0D16D0}" presName="ParentText" presStyleLbl="revTx" presStyleIdx="1" presStyleCnt="4">
        <dgm:presLayoutVars>
          <dgm:chMax val="0"/>
          <dgm:chPref val="0"/>
          <dgm:bulletEnabled val="1"/>
        </dgm:presLayoutVars>
      </dgm:prSet>
      <dgm:spPr/>
      <dgm:t>
        <a:bodyPr/>
        <a:lstStyle/>
        <a:p>
          <a:endParaRPr lang="en-US"/>
        </a:p>
      </dgm:t>
    </dgm:pt>
    <dgm:pt modelId="{484A06C1-2D76-488B-A962-C826C98D06E6}" type="pres">
      <dgm:prSet presAssocID="{0C1DC6AD-4037-4B8C-90C1-45FEBB0D16D0}" presName="Triangle" presStyleLbl="alignNode1" presStyleIdx="3" presStyleCnt="7"/>
      <dgm:spPr/>
    </dgm:pt>
    <dgm:pt modelId="{BA3C74E1-4957-464C-9460-7E1977770DB4}" type="pres">
      <dgm:prSet presAssocID="{3F1940CA-80F1-4BFD-AE04-F405A5F0B306}" presName="sibTrans" presStyleCnt="0"/>
      <dgm:spPr/>
    </dgm:pt>
    <dgm:pt modelId="{3E7361D3-5947-4966-87F4-C55CDA133E2E}" type="pres">
      <dgm:prSet presAssocID="{3F1940CA-80F1-4BFD-AE04-F405A5F0B306}" presName="space" presStyleCnt="0"/>
      <dgm:spPr/>
    </dgm:pt>
    <dgm:pt modelId="{3C81E72D-F599-4DD6-B076-3A92CF99942C}" type="pres">
      <dgm:prSet presAssocID="{012634C6-C224-446B-952A-70DFD5BCE507}" presName="composite" presStyleCnt="0"/>
      <dgm:spPr/>
    </dgm:pt>
    <dgm:pt modelId="{87A8AF39-AE14-4287-9A35-EA6BAF1D9A4E}" type="pres">
      <dgm:prSet presAssocID="{012634C6-C224-446B-952A-70DFD5BCE507}" presName="LShape" presStyleLbl="alignNode1" presStyleIdx="4" presStyleCnt="7"/>
      <dgm:spPr/>
    </dgm:pt>
    <dgm:pt modelId="{176727FB-1013-409B-9A0E-2EA12CBA1F50}" type="pres">
      <dgm:prSet presAssocID="{012634C6-C224-446B-952A-70DFD5BCE507}" presName="ParentText" presStyleLbl="revTx" presStyleIdx="2" presStyleCnt="4">
        <dgm:presLayoutVars>
          <dgm:chMax val="0"/>
          <dgm:chPref val="0"/>
          <dgm:bulletEnabled val="1"/>
        </dgm:presLayoutVars>
      </dgm:prSet>
      <dgm:spPr/>
      <dgm:t>
        <a:bodyPr/>
        <a:lstStyle/>
        <a:p>
          <a:endParaRPr lang="en-US"/>
        </a:p>
      </dgm:t>
    </dgm:pt>
    <dgm:pt modelId="{2AB29674-19B4-4CFB-8DF1-FBE84F69C85C}" type="pres">
      <dgm:prSet presAssocID="{012634C6-C224-446B-952A-70DFD5BCE507}" presName="Triangle" presStyleLbl="alignNode1" presStyleIdx="5" presStyleCnt="7"/>
      <dgm:spPr/>
    </dgm:pt>
    <dgm:pt modelId="{8B5C2A78-29C8-4A61-8707-3382913B023A}" type="pres">
      <dgm:prSet presAssocID="{1205C3A9-96D5-4197-8631-45E22BB48B9D}" presName="sibTrans" presStyleCnt="0"/>
      <dgm:spPr/>
    </dgm:pt>
    <dgm:pt modelId="{BF3DE029-4631-451C-AE1F-E3374C106AD6}" type="pres">
      <dgm:prSet presAssocID="{1205C3A9-96D5-4197-8631-45E22BB48B9D}" presName="space" presStyleCnt="0"/>
      <dgm:spPr/>
    </dgm:pt>
    <dgm:pt modelId="{9F7F78D3-FC11-4691-8250-95AA74738CB3}" type="pres">
      <dgm:prSet presAssocID="{490C7950-D5A8-4E34-930C-B2FEA33C4079}" presName="composite" presStyleCnt="0"/>
      <dgm:spPr/>
    </dgm:pt>
    <dgm:pt modelId="{22D3C19A-8BC4-4A87-9108-39F30F969654}" type="pres">
      <dgm:prSet presAssocID="{490C7950-D5A8-4E34-930C-B2FEA33C4079}" presName="LShape" presStyleLbl="alignNode1" presStyleIdx="6" presStyleCnt="7"/>
      <dgm:spPr/>
    </dgm:pt>
    <dgm:pt modelId="{915E3038-6041-4C58-866D-ABEA945478E6}" type="pres">
      <dgm:prSet presAssocID="{490C7950-D5A8-4E34-930C-B2FEA33C4079}" presName="ParentText" presStyleLbl="revTx" presStyleIdx="3" presStyleCnt="4">
        <dgm:presLayoutVars>
          <dgm:chMax val="0"/>
          <dgm:chPref val="0"/>
          <dgm:bulletEnabled val="1"/>
        </dgm:presLayoutVars>
      </dgm:prSet>
      <dgm:spPr/>
      <dgm:t>
        <a:bodyPr/>
        <a:lstStyle/>
        <a:p>
          <a:endParaRPr lang="en-US"/>
        </a:p>
      </dgm:t>
    </dgm:pt>
  </dgm:ptLst>
  <dgm:cxnLst>
    <dgm:cxn modelId="{F3C4AA80-7698-4C88-900B-93A8BE4D25A1}" type="presOf" srcId="{48C084C3-B5CB-43D5-93E9-D611F0B5FE56}" destId="{F6FF6889-889D-4054-9437-FDA5CFE271CE}" srcOrd="0" destOrd="0" presId="urn:microsoft.com/office/officeart/2009/3/layout/StepUpProcess"/>
    <dgm:cxn modelId="{1F3398B8-F97F-49B8-8C3D-58D86D078C4C}" srcId="{F9342C39-0172-4AC8-8A92-1388525BAE81}" destId="{012634C6-C224-446B-952A-70DFD5BCE507}" srcOrd="2" destOrd="0" parTransId="{48C78ABE-BFDE-490A-BFA6-9605EE2939F3}" sibTransId="{1205C3A9-96D5-4197-8631-45E22BB48B9D}"/>
    <dgm:cxn modelId="{A1AD6AAE-E7BB-4662-9F34-1E4E8B9F61FC}" type="presOf" srcId="{F9342C39-0172-4AC8-8A92-1388525BAE81}" destId="{9B601E26-336C-4B63-9C77-FB4A716D6C37}" srcOrd="0" destOrd="0" presId="urn:microsoft.com/office/officeart/2009/3/layout/StepUpProcess"/>
    <dgm:cxn modelId="{48B36117-160C-4978-A958-F7946173B97F}" srcId="{F9342C39-0172-4AC8-8A92-1388525BAE81}" destId="{48C084C3-B5CB-43D5-93E9-D611F0B5FE56}" srcOrd="0" destOrd="0" parTransId="{4E3AFF5B-0816-497A-9490-C8588E8AC934}" sibTransId="{E4C09D66-6D1F-4EF3-823E-0324449253FB}"/>
    <dgm:cxn modelId="{00CE31C9-0219-4897-91A2-BC81C861D364}" srcId="{F9342C39-0172-4AC8-8A92-1388525BAE81}" destId="{490C7950-D5A8-4E34-930C-B2FEA33C4079}" srcOrd="3" destOrd="0" parTransId="{C5807802-A6CC-4CC4-970B-6839113DB7A4}" sibTransId="{280A026A-3EFA-4D41-9B87-1E19A5FCE404}"/>
    <dgm:cxn modelId="{A2DCA2D3-344A-4C93-8B10-BD5EA5E6C9C8}" type="presOf" srcId="{490C7950-D5A8-4E34-930C-B2FEA33C4079}" destId="{915E3038-6041-4C58-866D-ABEA945478E6}" srcOrd="0" destOrd="0" presId="urn:microsoft.com/office/officeart/2009/3/layout/StepUpProcess"/>
    <dgm:cxn modelId="{44B52D71-4DB9-4939-B2A9-D342A3CACB8F}" srcId="{F9342C39-0172-4AC8-8A92-1388525BAE81}" destId="{0C1DC6AD-4037-4B8C-90C1-45FEBB0D16D0}" srcOrd="1" destOrd="0" parTransId="{5C1F1348-B576-4138-9A67-ABF50CFF959A}" sibTransId="{3F1940CA-80F1-4BFD-AE04-F405A5F0B306}"/>
    <dgm:cxn modelId="{04E46A5F-B21D-4203-95F4-66B43987E4C3}" type="presOf" srcId="{012634C6-C224-446B-952A-70DFD5BCE507}" destId="{176727FB-1013-409B-9A0E-2EA12CBA1F50}" srcOrd="0" destOrd="0" presId="urn:microsoft.com/office/officeart/2009/3/layout/StepUpProcess"/>
    <dgm:cxn modelId="{BA723A6C-BB22-4BE0-961C-0F504F50589E}" type="presOf" srcId="{0C1DC6AD-4037-4B8C-90C1-45FEBB0D16D0}" destId="{7083A1BF-CB97-4B61-A967-1EF8562C310D}" srcOrd="0" destOrd="0" presId="urn:microsoft.com/office/officeart/2009/3/layout/StepUpProcess"/>
    <dgm:cxn modelId="{BBF1A8FA-8456-4D7F-B635-E565FAC41A94}" type="presParOf" srcId="{9B601E26-336C-4B63-9C77-FB4A716D6C37}" destId="{3309BB57-DC23-491B-823A-EE247FB0A778}" srcOrd="0" destOrd="0" presId="urn:microsoft.com/office/officeart/2009/3/layout/StepUpProcess"/>
    <dgm:cxn modelId="{27CD9A55-9B77-4E6C-8C6B-11264B402154}" type="presParOf" srcId="{3309BB57-DC23-491B-823A-EE247FB0A778}" destId="{4BA30144-AF63-425D-A446-69305EFB4EF4}" srcOrd="0" destOrd="0" presId="urn:microsoft.com/office/officeart/2009/3/layout/StepUpProcess"/>
    <dgm:cxn modelId="{01E91E0B-81D7-4933-951C-D716F429DFC8}" type="presParOf" srcId="{3309BB57-DC23-491B-823A-EE247FB0A778}" destId="{F6FF6889-889D-4054-9437-FDA5CFE271CE}" srcOrd="1" destOrd="0" presId="urn:microsoft.com/office/officeart/2009/3/layout/StepUpProcess"/>
    <dgm:cxn modelId="{92C79F07-47B8-4169-8EB6-7664C5A791D4}" type="presParOf" srcId="{3309BB57-DC23-491B-823A-EE247FB0A778}" destId="{DFF9702A-1282-4C91-942A-A0A6ABF4CCC0}" srcOrd="2" destOrd="0" presId="urn:microsoft.com/office/officeart/2009/3/layout/StepUpProcess"/>
    <dgm:cxn modelId="{28E309B2-0C11-409F-8ACE-BB8A48976B28}" type="presParOf" srcId="{9B601E26-336C-4B63-9C77-FB4A716D6C37}" destId="{0172DBBF-9E66-49DC-AFE3-BC42A6C4FB72}" srcOrd="1" destOrd="0" presId="urn:microsoft.com/office/officeart/2009/3/layout/StepUpProcess"/>
    <dgm:cxn modelId="{DB9D9F61-8081-4863-9CCF-9B3079E26D3F}" type="presParOf" srcId="{0172DBBF-9E66-49DC-AFE3-BC42A6C4FB72}" destId="{436EEB72-1215-4A8F-A4AB-7E12BDDECB1F}" srcOrd="0" destOrd="0" presId="urn:microsoft.com/office/officeart/2009/3/layout/StepUpProcess"/>
    <dgm:cxn modelId="{784C6D94-CF8B-4A07-A175-7EFA960905F1}" type="presParOf" srcId="{9B601E26-336C-4B63-9C77-FB4A716D6C37}" destId="{B6754849-5EB5-4477-B991-B8569F175C2B}" srcOrd="2" destOrd="0" presId="urn:microsoft.com/office/officeart/2009/3/layout/StepUpProcess"/>
    <dgm:cxn modelId="{C8081789-A42F-4C3C-8B1E-A56738BC4C32}" type="presParOf" srcId="{B6754849-5EB5-4477-B991-B8569F175C2B}" destId="{B4657BF0-6B69-46EA-ADC4-F6914E791875}" srcOrd="0" destOrd="0" presId="urn:microsoft.com/office/officeart/2009/3/layout/StepUpProcess"/>
    <dgm:cxn modelId="{4A2633F2-D780-48CF-8ED1-E19C4518BA90}" type="presParOf" srcId="{B6754849-5EB5-4477-B991-B8569F175C2B}" destId="{7083A1BF-CB97-4B61-A967-1EF8562C310D}" srcOrd="1" destOrd="0" presId="urn:microsoft.com/office/officeart/2009/3/layout/StepUpProcess"/>
    <dgm:cxn modelId="{35A65C42-D8C9-46C6-BBE6-7E8856FE4E05}" type="presParOf" srcId="{B6754849-5EB5-4477-B991-B8569F175C2B}" destId="{484A06C1-2D76-488B-A962-C826C98D06E6}" srcOrd="2" destOrd="0" presId="urn:microsoft.com/office/officeart/2009/3/layout/StepUpProcess"/>
    <dgm:cxn modelId="{03632585-F65E-4460-9B32-2B0CFEBDDC4C}" type="presParOf" srcId="{9B601E26-336C-4B63-9C77-FB4A716D6C37}" destId="{BA3C74E1-4957-464C-9460-7E1977770DB4}" srcOrd="3" destOrd="0" presId="urn:microsoft.com/office/officeart/2009/3/layout/StepUpProcess"/>
    <dgm:cxn modelId="{ADD42DC5-E613-494E-8D90-991FED1E61C7}" type="presParOf" srcId="{BA3C74E1-4957-464C-9460-7E1977770DB4}" destId="{3E7361D3-5947-4966-87F4-C55CDA133E2E}" srcOrd="0" destOrd="0" presId="urn:microsoft.com/office/officeart/2009/3/layout/StepUpProcess"/>
    <dgm:cxn modelId="{F9934244-3A62-4E80-9CC9-C69E76AF52AB}" type="presParOf" srcId="{9B601E26-336C-4B63-9C77-FB4A716D6C37}" destId="{3C81E72D-F599-4DD6-B076-3A92CF99942C}" srcOrd="4" destOrd="0" presId="urn:microsoft.com/office/officeart/2009/3/layout/StepUpProcess"/>
    <dgm:cxn modelId="{864D5179-D5B2-4210-A772-13020665F02B}" type="presParOf" srcId="{3C81E72D-F599-4DD6-B076-3A92CF99942C}" destId="{87A8AF39-AE14-4287-9A35-EA6BAF1D9A4E}" srcOrd="0" destOrd="0" presId="urn:microsoft.com/office/officeart/2009/3/layout/StepUpProcess"/>
    <dgm:cxn modelId="{1609F7F1-A92B-4A52-906C-5C52D46FF06F}" type="presParOf" srcId="{3C81E72D-F599-4DD6-B076-3A92CF99942C}" destId="{176727FB-1013-409B-9A0E-2EA12CBA1F50}" srcOrd="1" destOrd="0" presId="urn:microsoft.com/office/officeart/2009/3/layout/StepUpProcess"/>
    <dgm:cxn modelId="{4AD3C911-065B-4BC5-8943-DB9027DD3ED9}" type="presParOf" srcId="{3C81E72D-F599-4DD6-B076-3A92CF99942C}" destId="{2AB29674-19B4-4CFB-8DF1-FBE84F69C85C}" srcOrd="2" destOrd="0" presId="urn:microsoft.com/office/officeart/2009/3/layout/StepUpProcess"/>
    <dgm:cxn modelId="{24682C51-38CA-496D-82A4-B1E448108C15}" type="presParOf" srcId="{9B601E26-336C-4B63-9C77-FB4A716D6C37}" destId="{8B5C2A78-29C8-4A61-8707-3382913B023A}" srcOrd="5" destOrd="0" presId="urn:microsoft.com/office/officeart/2009/3/layout/StepUpProcess"/>
    <dgm:cxn modelId="{2296D2E4-E074-4A03-9452-2CE6F56B151B}" type="presParOf" srcId="{8B5C2A78-29C8-4A61-8707-3382913B023A}" destId="{BF3DE029-4631-451C-AE1F-E3374C106AD6}" srcOrd="0" destOrd="0" presId="urn:microsoft.com/office/officeart/2009/3/layout/StepUpProcess"/>
    <dgm:cxn modelId="{A9844333-7A83-4CAF-87C3-EF70CE14F932}" type="presParOf" srcId="{9B601E26-336C-4B63-9C77-FB4A716D6C37}" destId="{9F7F78D3-FC11-4691-8250-95AA74738CB3}" srcOrd="6" destOrd="0" presId="urn:microsoft.com/office/officeart/2009/3/layout/StepUpProcess"/>
    <dgm:cxn modelId="{34262796-079A-4947-B54A-2C920CE955ED}" type="presParOf" srcId="{9F7F78D3-FC11-4691-8250-95AA74738CB3}" destId="{22D3C19A-8BC4-4A87-9108-39F30F969654}" srcOrd="0" destOrd="0" presId="urn:microsoft.com/office/officeart/2009/3/layout/StepUpProcess"/>
    <dgm:cxn modelId="{90ACC6E0-9857-44FB-A7C0-BE5823CB0B9A}" type="presParOf" srcId="{9F7F78D3-FC11-4691-8250-95AA74738CB3}" destId="{915E3038-6041-4C58-866D-ABEA945478E6}"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AC554B-30C5-4696-9FBD-35A49F5AD2F0}">
      <dsp:nvSpPr>
        <dsp:cNvPr id="0" name=""/>
        <dsp:cNvSpPr/>
      </dsp:nvSpPr>
      <dsp:spPr>
        <a:xfrm>
          <a:off x="-5485185" y="-839840"/>
          <a:ext cx="6531081" cy="6531081"/>
        </a:xfrm>
        <a:prstGeom prst="blockArc">
          <a:avLst>
            <a:gd name="adj1" fmla="val 18900000"/>
            <a:gd name="adj2" fmla="val 2700000"/>
            <a:gd name="adj3" fmla="val 331"/>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CEEB75-0C6F-4915-9BDD-6E6807298FC9}">
      <dsp:nvSpPr>
        <dsp:cNvPr id="0" name=""/>
        <dsp:cNvSpPr/>
      </dsp:nvSpPr>
      <dsp:spPr>
        <a:xfrm>
          <a:off x="457298" y="303115"/>
          <a:ext cx="7171278" cy="606619"/>
        </a:xfrm>
        <a:prstGeom prst="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1504" tIns="83820" rIns="83820" bIns="83820" numCol="1" spcCol="1270" anchor="ctr" anchorCtr="0">
          <a:noAutofit/>
        </a:bodyPr>
        <a:lstStyle/>
        <a:p>
          <a:pPr lvl="0" algn="l" defTabSz="1466850">
            <a:lnSpc>
              <a:spcPct val="90000"/>
            </a:lnSpc>
            <a:spcBef>
              <a:spcPct val="0"/>
            </a:spcBef>
            <a:spcAft>
              <a:spcPct val="35000"/>
            </a:spcAft>
          </a:pPr>
          <a:r>
            <a:rPr lang="en-US" sz="3300" b="1" kern="1200" dirty="0" smtClean="0">
              <a:latin typeface="Times New Roman" pitchFamily="18" charset="0"/>
              <a:cs typeface="Times New Roman" pitchFamily="18" charset="0"/>
            </a:rPr>
            <a:t>1. </a:t>
          </a:r>
          <a:r>
            <a:rPr lang="en-US" sz="3300" b="1" kern="1200" dirty="0" err="1" smtClean="0">
              <a:latin typeface="Times New Roman" pitchFamily="18" charset="0"/>
              <a:cs typeface="Times New Roman" pitchFamily="18" charset="0"/>
            </a:rPr>
            <a:t>Nhận</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xét</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đề</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kiểm</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tra</a:t>
          </a:r>
          <a:endParaRPr lang="en-US" sz="3300" b="1" kern="1200" dirty="0">
            <a:latin typeface="Times New Roman" pitchFamily="18" charset="0"/>
            <a:cs typeface="Times New Roman" pitchFamily="18" charset="0"/>
          </a:endParaRPr>
        </a:p>
      </dsp:txBody>
      <dsp:txXfrm>
        <a:off x="457298" y="303115"/>
        <a:ext cx="7171278" cy="606619"/>
      </dsp:txXfrm>
    </dsp:sp>
    <dsp:sp modelId="{82835662-7C46-4C50-88CC-E85C72AEF6FA}">
      <dsp:nvSpPr>
        <dsp:cNvPr id="0" name=""/>
        <dsp:cNvSpPr/>
      </dsp:nvSpPr>
      <dsp:spPr>
        <a:xfrm>
          <a:off x="78161" y="227288"/>
          <a:ext cx="758273" cy="758273"/>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9C60C088-D18C-4BAD-85D5-2D80E220AC3E}">
      <dsp:nvSpPr>
        <dsp:cNvPr id="0" name=""/>
        <dsp:cNvSpPr/>
      </dsp:nvSpPr>
      <dsp:spPr>
        <a:xfrm>
          <a:off x="891984" y="1212752"/>
          <a:ext cx="6736593" cy="606619"/>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1504" tIns="83820" rIns="83820" bIns="83820" numCol="1" spcCol="1270" anchor="ctr" anchorCtr="0">
          <a:noAutofit/>
        </a:bodyPr>
        <a:lstStyle/>
        <a:p>
          <a:pPr lvl="0" algn="l" defTabSz="1466850">
            <a:lnSpc>
              <a:spcPct val="90000"/>
            </a:lnSpc>
            <a:spcBef>
              <a:spcPct val="0"/>
            </a:spcBef>
            <a:spcAft>
              <a:spcPct val="35000"/>
            </a:spcAft>
          </a:pPr>
          <a:r>
            <a:rPr lang="en-US" sz="3300" b="1" kern="1200" dirty="0" smtClean="0">
              <a:latin typeface="Times New Roman" pitchFamily="18" charset="0"/>
              <a:cs typeface="Times New Roman" pitchFamily="18" charset="0"/>
            </a:rPr>
            <a:t>2. </a:t>
          </a:r>
          <a:r>
            <a:rPr lang="en-US" sz="3300" b="1" kern="1200" dirty="0" err="1" smtClean="0">
              <a:latin typeface="Times New Roman" pitchFamily="18" charset="0"/>
              <a:cs typeface="Times New Roman" pitchFamily="18" charset="0"/>
            </a:rPr>
            <a:t>Lý</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luận</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chung</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về</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Thông</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tư</a:t>
          </a:r>
          <a:r>
            <a:rPr lang="en-US" sz="3300" b="1" kern="1200" dirty="0" smtClean="0">
              <a:latin typeface="Times New Roman" pitchFamily="18" charset="0"/>
              <a:cs typeface="Times New Roman" pitchFamily="18" charset="0"/>
            </a:rPr>
            <a:t> 22</a:t>
          </a:r>
          <a:endParaRPr lang="en-US" sz="3300" b="1" kern="1200" dirty="0">
            <a:latin typeface="Times New Roman" pitchFamily="18" charset="0"/>
            <a:cs typeface="Times New Roman" pitchFamily="18" charset="0"/>
          </a:endParaRPr>
        </a:p>
      </dsp:txBody>
      <dsp:txXfrm>
        <a:off x="891984" y="1212752"/>
        <a:ext cx="6736593" cy="606619"/>
      </dsp:txXfrm>
    </dsp:sp>
    <dsp:sp modelId="{A8F9D828-D4E8-4B0B-A0A7-3075A5FC347F}">
      <dsp:nvSpPr>
        <dsp:cNvPr id="0" name=""/>
        <dsp:cNvSpPr/>
      </dsp:nvSpPr>
      <dsp:spPr>
        <a:xfrm>
          <a:off x="512847" y="1136925"/>
          <a:ext cx="758273" cy="758273"/>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3">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83314D38-8309-4E96-8C14-27ABBF9EB0A9}">
      <dsp:nvSpPr>
        <dsp:cNvPr id="0" name=""/>
        <dsp:cNvSpPr/>
      </dsp:nvSpPr>
      <dsp:spPr>
        <a:xfrm>
          <a:off x="1025397" y="2122390"/>
          <a:ext cx="6603179" cy="606619"/>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1504" tIns="83820" rIns="83820" bIns="83820" numCol="1" spcCol="1270" anchor="ctr" anchorCtr="0">
          <a:noAutofit/>
        </a:bodyPr>
        <a:lstStyle/>
        <a:p>
          <a:pPr lvl="0" algn="l" defTabSz="1466850">
            <a:lnSpc>
              <a:spcPct val="90000"/>
            </a:lnSpc>
            <a:spcBef>
              <a:spcPct val="0"/>
            </a:spcBef>
            <a:spcAft>
              <a:spcPct val="35000"/>
            </a:spcAft>
          </a:pPr>
          <a:r>
            <a:rPr lang="en-US" sz="3300" b="1" kern="1200" dirty="0" smtClean="0">
              <a:latin typeface="Times New Roman" pitchFamily="18" charset="0"/>
              <a:cs typeface="Times New Roman" pitchFamily="18" charset="0"/>
            </a:rPr>
            <a:t>3. </a:t>
          </a:r>
          <a:r>
            <a:rPr lang="en-US" sz="3300" b="1" kern="1200" dirty="0" err="1" smtClean="0">
              <a:latin typeface="Times New Roman" pitchFamily="18" charset="0"/>
              <a:cs typeface="Times New Roman" pitchFamily="18" charset="0"/>
            </a:rPr>
            <a:t>Quy</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trình</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xây</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dựng</a:t>
          </a:r>
          <a:r>
            <a:rPr lang="en-US" sz="3300" b="1" kern="1200" dirty="0" smtClean="0">
              <a:latin typeface="Times New Roman" pitchFamily="18" charset="0"/>
              <a:cs typeface="Times New Roman" pitchFamily="18" charset="0"/>
            </a:rPr>
            <a:t> ma </a:t>
          </a:r>
          <a:r>
            <a:rPr lang="en-US" sz="3300" b="1" kern="1200" dirty="0" err="1" smtClean="0">
              <a:latin typeface="Times New Roman" pitchFamily="18" charset="0"/>
              <a:cs typeface="Times New Roman" pitchFamily="18" charset="0"/>
            </a:rPr>
            <a:t>trận</a:t>
          </a:r>
          <a:r>
            <a:rPr lang="en-US" sz="3300" b="1" kern="1200" dirty="0" smtClean="0">
              <a:latin typeface="Times New Roman" pitchFamily="18" charset="0"/>
              <a:cs typeface="Times New Roman" pitchFamily="18" charset="0"/>
            </a:rPr>
            <a:t> </a:t>
          </a:r>
        </a:p>
      </dsp:txBody>
      <dsp:txXfrm>
        <a:off x="1025397" y="2122390"/>
        <a:ext cx="6603179" cy="606619"/>
      </dsp:txXfrm>
    </dsp:sp>
    <dsp:sp modelId="{E7C34C30-37D4-43AA-B75B-17681C51930B}">
      <dsp:nvSpPr>
        <dsp:cNvPr id="0" name=""/>
        <dsp:cNvSpPr/>
      </dsp:nvSpPr>
      <dsp:spPr>
        <a:xfrm>
          <a:off x="646260" y="2046563"/>
          <a:ext cx="758273" cy="758273"/>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E600623C-29FE-40DD-8835-D12059B4CE69}">
      <dsp:nvSpPr>
        <dsp:cNvPr id="0" name=""/>
        <dsp:cNvSpPr/>
      </dsp:nvSpPr>
      <dsp:spPr>
        <a:xfrm>
          <a:off x="891984" y="3032027"/>
          <a:ext cx="6736593" cy="606619"/>
        </a:xfrm>
        <a:prstGeom prst="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1504" tIns="83820" rIns="83820" bIns="83820" numCol="1" spcCol="1270" anchor="ctr" anchorCtr="0">
          <a:noAutofit/>
        </a:bodyPr>
        <a:lstStyle/>
        <a:p>
          <a:pPr lvl="0" algn="l" defTabSz="1466850">
            <a:lnSpc>
              <a:spcPct val="90000"/>
            </a:lnSpc>
            <a:spcBef>
              <a:spcPct val="0"/>
            </a:spcBef>
            <a:spcAft>
              <a:spcPct val="35000"/>
            </a:spcAft>
          </a:pPr>
          <a:r>
            <a:rPr lang="en-US" sz="3300" b="1" kern="1200" dirty="0" smtClean="0">
              <a:latin typeface="Times New Roman" pitchFamily="18" charset="0"/>
              <a:cs typeface="Times New Roman" pitchFamily="18" charset="0"/>
            </a:rPr>
            <a:t>4. </a:t>
          </a:r>
          <a:r>
            <a:rPr lang="en-US" sz="3300" b="1" kern="1200" dirty="0" err="1" smtClean="0">
              <a:latin typeface="Times New Roman" pitchFamily="18" charset="0"/>
              <a:cs typeface="Times New Roman" pitchFamily="18" charset="0"/>
            </a:rPr>
            <a:t>Thiết</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kế</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câu</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hỏi</a:t>
          </a:r>
          <a:r>
            <a:rPr lang="en-US" sz="3300" b="1" kern="1200" dirty="0" smtClean="0">
              <a:latin typeface="Times New Roman" pitchFamily="18" charset="0"/>
              <a:cs typeface="Times New Roman" pitchFamily="18" charset="0"/>
            </a:rPr>
            <a:t> </a:t>
          </a:r>
        </a:p>
      </dsp:txBody>
      <dsp:txXfrm>
        <a:off x="891984" y="3032027"/>
        <a:ext cx="6736593" cy="606619"/>
      </dsp:txXfrm>
    </dsp:sp>
    <dsp:sp modelId="{4F4818EF-1744-446D-9BE2-88F576F08645}">
      <dsp:nvSpPr>
        <dsp:cNvPr id="0" name=""/>
        <dsp:cNvSpPr/>
      </dsp:nvSpPr>
      <dsp:spPr>
        <a:xfrm>
          <a:off x="512847" y="2956200"/>
          <a:ext cx="758273" cy="758273"/>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5">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7A2019CC-9C36-4A40-B11C-FC3AEA56B94F}">
      <dsp:nvSpPr>
        <dsp:cNvPr id="0" name=""/>
        <dsp:cNvSpPr/>
      </dsp:nvSpPr>
      <dsp:spPr>
        <a:xfrm>
          <a:off x="457298" y="3941665"/>
          <a:ext cx="7171278" cy="606619"/>
        </a:xfrm>
        <a:prstGeom prst="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81504" tIns="83820" rIns="83820" bIns="83820" numCol="1" spcCol="1270" anchor="ctr" anchorCtr="0">
          <a:noAutofit/>
        </a:bodyPr>
        <a:lstStyle/>
        <a:p>
          <a:pPr lvl="0" algn="l" defTabSz="1466850">
            <a:lnSpc>
              <a:spcPct val="90000"/>
            </a:lnSpc>
            <a:spcBef>
              <a:spcPct val="0"/>
            </a:spcBef>
            <a:spcAft>
              <a:spcPct val="35000"/>
            </a:spcAft>
          </a:pPr>
          <a:r>
            <a:rPr lang="en-US" sz="3300" b="1" kern="1200" dirty="0" smtClean="0">
              <a:latin typeface="Times New Roman" pitchFamily="18" charset="0"/>
              <a:cs typeface="Times New Roman" pitchFamily="18" charset="0"/>
            </a:rPr>
            <a:t>5. </a:t>
          </a:r>
          <a:r>
            <a:rPr lang="en-US" sz="3300" b="1" kern="1200" dirty="0" err="1" smtClean="0">
              <a:latin typeface="Times New Roman" pitchFamily="18" charset="0"/>
              <a:cs typeface="Times New Roman" pitchFamily="18" charset="0"/>
            </a:rPr>
            <a:t>Góp</a:t>
          </a:r>
          <a:r>
            <a:rPr lang="en-US" sz="3300" b="1" kern="1200" dirty="0" smtClean="0">
              <a:latin typeface="Times New Roman" pitchFamily="18" charset="0"/>
              <a:cs typeface="Times New Roman" pitchFamily="18" charset="0"/>
            </a:rPr>
            <a:t> ý, </a:t>
          </a:r>
          <a:r>
            <a:rPr lang="en-US" sz="3300" b="1" kern="1200" dirty="0" err="1" smtClean="0">
              <a:latin typeface="Times New Roman" pitchFamily="18" charset="0"/>
              <a:cs typeface="Times New Roman" pitchFamily="18" charset="0"/>
            </a:rPr>
            <a:t>nhận</a:t>
          </a:r>
          <a:r>
            <a:rPr lang="en-US" sz="3300" b="1" kern="1200" dirty="0" smtClean="0">
              <a:latin typeface="Times New Roman" pitchFamily="18" charset="0"/>
              <a:cs typeface="Times New Roman" pitchFamily="18" charset="0"/>
            </a:rPr>
            <a:t> </a:t>
          </a:r>
          <a:r>
            <a:rPr lang="en-US" sz="3300" b="1" kern="1200" dirty="0" err="1" smtClean="0">
              <a:latin typeface="Times New Roman" pitchFamily="18" charset="0"/>
              <a:cs typeface="Times New Roman" pitchFamily="18" charset="0"/>
            </a:rPr>
            <a:t>xét</a:t>
          </a:r>
          <a:endParaRPr lang="en-US" sz="3300" b="1" kern="1200" dirty="0" smtClean="0">
            <a:latin typeface="Times New Roman" pitchFamily="18" charset="0"/>
            <a:cs typeface="Times New Roman" pitchFamily="18" charset="0"/>
          </a:endParaRPr>
        </a:p>
      </dsp:txBody>
      <dsp:txXfrm>
        <a:off x="457298" y="3941665"/>
        <a:ext cx="7171278" cy="606619"/>
      </dsp:txXfrm>
    </dsp:sp>
    <dsp:sp modelId="{1AF53FEA-DCF2-43DD-8006-19B93C4F12ED}">
      <dsp:nvSpPr>
        <dsp:cNvPr id="0" name=""/>
        <dsp:cNvSpPr/>
      </dsp:nvSpPr>
      <dsp:spPr>
        <a:xfrm>
          <a:off x="78161" y="3865838"/>
          <a:ext cx="758273" cy="758273"/>
        </a:xfrm>
        <a:prstGeom prst="ellipse">
          <a:avLst/>
        </a:prstGeom>
        <a:gradFill rotWithShape="0">
          <a:gsLst>
            <a:gs pos="0">
              <a:schemeClr val="lt1">
                <a:hueOff val="0"/>
                <a:satOff val="0"/>
                <a:lumOff val="0"/>
                <a:alphaOff val="0"/>
                <a:tint val="50000"/>
                <a:satMod val="300000"/>
              </a:schemeClr>
            </a:gs>
            <a:gs pos="35000">
              <a:schemeClr val="lt1">
                <a:hueOff val="0"/>
                <a:satOff val="0"/>
                <a:lumOff val="0"/>
                <a:alphaOff val="0"/>
                <a:tint val="37000"/>
                <a:satMod val="300000"/>
              </a:schemeClr>
            </a:gs>
            <a:gs pos="100000">
              <a:schemeClr val="lt1">
                <a:hueOff val="0"/>
                <a:satOff val="0"/>
                <a:lumOff val="0"/>
                <a:alphaOff val="0"/>
                <a:tint val="15000"/>
                <a:satMod val="350000"/>
              </a:schemeClr>
            </a:gs>
          </a:gsLst>
          <a:lin ang="16200000" scaled="1"/>
        </a:gradFill>
        <a:ln w="9525" cap="flat" cmpd="sng" algn="ctr">
          <a:solidFill>
            <a:schemeClr val="accent6">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E58152-0B03-4610-82D2-143BF9A8ED5E}">
      <dsp:nvSpPr>
        <dsp:cNvPr id="0" name=""/>
        <dsp:cNvSpPr/>
      </dsp:nvSpPr>
      <dsp:spPr>
        <a:xfrm>
          <a:off x="0" y="0"/>
          <a:ext cx="8824913" cy="2366010"/>
        </a:xfrm>
        <a:prstGeom prst="roundRect">
          <a:avLst>
            <a:gd name="adj" fmla="val 10000"/>
          </a:avLst>
        </a:prstGeom>
        <a:solidFill>
          <a:schemeClr val="accent5">
            <a:tint val="40000"/>
            <a:alpha val="90000"/>
            <a:hueOff val="0"/>
            <a:satOff val="0"/>
            <a:lumOff val="0"/>
            <a:alphaOff val="0"/>
          </a:schemeClr>
        </a:solidFill>
        <a:ln w="254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C6FB420-15A1-494A-9D4A-71B950A147D4}">
      <dsp:nvSpPr>
        <dsp:cNvPr id="0" name=""/>
        <dsp:cNvSpPr/>
      </dsp:nvSpPr>
      <dsp:spPr>
        <a:xfrm>
          <a:off x="267177" y="315468"/>
          <a:ext cx="1928036" cy="1735074"/>
        </a:xfrm>
        <a:prstGeom prst="rect">
          <a:avLst/>
        </a:prstGeom>
        <a:solidFill>
          <a:schemeClr val="accent5">
            <a:hueOff val="0"/>
            <a:satOff val="0"/>
            <a:lum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E5EABF9-0184-4578-986F-C37A7E8F9DAA}">
      <dsp:nvSpPr>
        <dsp:cNvPr id="0" name=""/>
        <dsp:cNvSpPr/>
      </dsp:nvSpPr>
      <dsp:spPr>
        <a:xfrm rot="10800000">
          <a:off x="267177" y="2366010"/>
          <a:ext cx="1928036" cy="2891790"/>
        </a:xfrm>
        <a:prstGeom prst="round2SameRect">
          <a:avLst>
            <a:gd name="adj1" fmla="val 10500"/>
            <a:gd name="adj2" fmla="val 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t" anchorCtr="0">
          <a:noAutofit/>
        </a:bodyPr>
        <a:lstStyle/>
        <a:p>
          <a:pPr lvl="0" algn="ctr" defTabSz="1111250">
            <a:lnSpc>
              <a:spcPct val="90000"/>
            </a:lnSpc>
            <a:spcBef>
              <a:spcPct val="0"/>
            </a:spcBef>
            <a:spcAft>
              <a:spcPct val="35000"/>
            </a:spcAft>
          </a:pP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XÂY</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DỰNG</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MA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TRẬN</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NỘI</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DUNG</a:t>
          </a:r>
          <a:endParaRPr lang="en-US" sz="2500" kern="1200" dirty="0">
            <a:latin typeface="Arial" panose="020B0604020202020204" pitchFamily="34" charset="0"/>
            <a:ea typeface="Tahoma" panose="020B0604030504040204" pitchFamily="34" charset="0"/>
            <a:cs typeface="Arial" panose="020B0604020202020204" pitchFamily="34" charset="0"/>
          </a:endParaRPr>
        </a:p>
      </dsp:txBody>
      <dsp:txXfrm rot="10800000">
        <a:off x="326471" y="2366010"/>
        <a:ext cx="1809448" cy="2832496"/>
      </dsp:txXfrm>
    </dsp:sp>
    <dsp:sp modelId="{97635E98-F33A-47D0-8ED4-A95F41CCCE7D}">
      <dsp:nvSpPr>
        <dsp:cNvPr id="0" name=""/>
        <dsp:cNvSpPr/>
      </dsp:nvSpPr>
      <dsp:spPr>
        <a:xfrm>
          <a:off x="2388018" y="315468"/>
          <a:ext cx="1928036" cy="1735074"/>
        </a:xfrm>
        <a:prstGeom prst="roundRect">
          <a:avLst>
            <a:gd name="adj" fmla="val 1000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5F3BF0-F1FA-49B0-98CA-9930F57F0358}">
      <dsp:nvSpPr>
        <dsp:cNvPr id="0" name=""/>
        <dsp:cNvSpPr/>
      </dsp:nvSpPr>
      <dsp:spPr>
        <a:xfrm rot="10800000">
          <a:off x="2388018" y="2366010"/>
          <a:ext cx="1928036" cy="2891790"/>
        </a:xfrm>
        <a:prstGeom prst="round2SameRect">
          <a:avLst>
            <a:gd name="adj1" fmla="val 10500"/>
            <a:gd name="adj2" fmla="val 0"/>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t" anchorCtr="0">
          <a:noAutofit/>
        </a:bodyPr>
        <a:lstStyle/>
        <a:p>
          <a:pPr lvl="0" algn="ctr" defTabSz="1111250">
            <a:lnSpc>
              <a:spcPct val="90000"/>
            </a:lnSpc>
            <a:spcBef>
              <a:spcPct val="0"/>
            </a:spcBef>
            <a:spcAft>
              <a:spcPct val="35000"/>
            </a:spcAft>
          </a:pP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XÂY</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DỰNG</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HỆ</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THỐNG</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CÂU</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HỎI</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TRẮC</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NGHIỆM</a:t>
          </a:r>
          <a:endParaRPr lang="en-US" sz="2500" kern="1200" dirty="0">
            <a:latin typeface="Arial" panose="020B0604020202020204" pitchFamily="34" charset="0"/>
            <a:ea typeface="Tahoma" panose="020B0604030504040204" pitchFamily="34" charset="0"/>
            <a:cs typeface="Arial" panose="020B0604020202020204" pitchFamily="34" charset="0"/>
          </a:endParaRPr>
        </a:p>
      </dsp:txBody>
      <dsp:txXfrm rot="10800000">
        <a:off x="2447312" y="2366010"/>
        <a:ext cx="1809448" cy="2832496"/>
      </dsp:txXfrm>
    </dsp:sp>
    <dsp:sp modelId="{6F52602D-5CB5-484E-B5FB-DCE3917CA2A2}">
      <dsp:nvSpPr>
        <dsp:cNvPr id="0" name=""/>
        <dsp:cNvSpPr/>
      </dsp:nvSpPr>
      <dsp:spPr>
        <a:xfrm>
          <a:off x="4508858" y="315468"/>
          <a:ext cx="1928036" cy="1735074"/>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AAB93FD-57CC-43D6-B0BE-A0DFB7E82B26}">
      <dsp:nvSpPr>
        <dsp:cNvPr id="0" name=""/>
        <dsp:cNvSpPr/>
      </dsp:nvSpPr>
      <dsp:spPr>
        <a:xfrm rot="10800000">
          <a:off x="4508858" y="2366010"/>
          <a:ext cx="1928036" cy="2891790"/>
        </a:xfrm>
        <a:prstGeom prst="round2SameRect">
          <a:avLst>
            <a:gd name="adj1" fmla="val 10500"/>
            <a:gd name="adj2" fmla="val 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t" anchorCtr="0">
          <a:noAutofit/>
        </a:bodyPr>
        <a:lstStyle/>
        <a:p>
          <a:pPr lvl="0" algn="ctr" defTabSz="1111250">
            <a:lnSpc>
              <a:spcPct val="90000"/>
            </a:lnSpc>
            <a:spcBef>
              <a:spcPct val="0"/>
            </a:spcBef>
            <a:spcAft>
              <a:spcPct val="35000"/>
            </a:spcAft>
          </a:pP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XÂY</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DỰNG</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MA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TRẬN</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PHÂN</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BỐ</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CÂU</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HỎI</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TỈ</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LỆ</a:t>
          </a:r>
          <a:endParaRPr lang="en-US" sz="2500" kern="1200" dirty="0">
            <a:latin typeface="Arial" panose="020B0604020202020204" pitchFamily="34" charset="0"/>
            <a:ea typeface="Tahoma" panose="020B0604030504040204" pitchFamily="34" charset="0"/>
            <a:cs typeface="Arial" panose="020B0604020202020204" pitchFamily="34" charset="0"/>
          </a:endParaRPr>
        </a:p>
      </dsp:txBody>
      <dsp:txXfrm rot="10800000">
        <a:off x="4568152" y="2366010"/>
        <a:ext cx="1809448" cy="2832496"/>
      </dsp:txXfrm>
    </dsp:sp>
    <dsp:sp modelId="{C5A6841C-D724-424A-9B04-6DDBC53D43EE}">
      <dsp:nvSpPr>
        <dsp:cNvPr id="0" name=""/>
        <dsp:cNvSpPr/>
      </dsp:nvSpPr>
      <dsp:spPr>
        <a:xfrm>
          <a:off x="6629698" y="315468"/>
          <a:ext cx="1928036" cy="1735074"/>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74C79B1-1E26-413D-BE88-713572B4A34D}">
      <dsp:nvSpPr>
        <dsp:cNvPr id="0" name=""/>
        <dsp:cNvSpPr/>
      </dsp:nvSpPr>
      <dsp:spPr>
        <a:xfrm rot="10800000">
          <a:off x="6629698" y="2366010"/>
          <a:ext cx="1928036" cy="2891790"/>
        </a:xfrm>
        <a:prstGeom prst="round2SameRect">
          <a:avLst>
            <a:gd name="adj1" fmla="val 10500"/>
            <a:gd name="adj2" fmla="val 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t" anchorCtr="0">
          <a:noAutofit/>
        </a:bodyPr>
        <a:lstStyle/>
        <a:p>
          <a:pPr lvl="0" algn="ctr" defTabSz="1111250">
            <a:lnSpc>
              <a:spcPct val="90000"/>
            </a:lnSpc>
            <a:spcBef>
              <a:spcPct val="0"/>
            </a:spcBef>
            <a:spcAft>
              <a:spcPct val="35000"/>
            </a:spcAft>
          </a:pP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THIẾT</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KẾ</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ĐỀ</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KIỂM</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TRA</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HOÀN</a:t>
          </a:r>
          <a:r>
            <a:rPr lang="en-US" sz="2500" b="1" kern="1200" dirty="0" smtClean="0">
              <a:solidFill>
                <a:schemeClr val="bg1"/>
              </a:solidFill>
              <a:latin typeface="Arial" panose="020B0604020202020204" pitchFamily="34" charset="0"/>
              <a:ea typeface="Tahoma" panose="020B0604030504040204" pitchFamily="34" charset="0"/>
              <a:cs typeface="Arial" panose="020B0604020202020204" pitchFamily="34" charset="0"/>
            </a:rPr>
            <a:t> </a:t>
          </a:r>
          <a:r>
            <a:rPr lang="en-US" sz="2500" b="1" kern="1200" dirty="0" err="1" smtClean="0">
              <a:solidFill>
                <a:schemeClr val="bg1"/>
              </a:solidFill>
              <a:latin typeface="Arial" panose="020B0604020202020204" pitchFamily="34" charset="0"/>
              <a:ea typeface="Tahoma" panose="020B0604030504040204" pitchFamily="34" charset="0"/>
              <a:cs typeface="Arial" panose="020B0604020202020204" pitchFamily="34" charset="0"/>
            </a:rPr>
            <a:t>CHỈNH</a:t>
          </a:r>
          <a:endParaRPr lang="en-US" sz="2500" kern="1200" dirty="0">
            <a:latin typeface="Arial" panose="020B0604020202020204" pitchFamily="34" charset="0"/>
            <a:ea typeface="Tahoma" panose="020B0604030504040204" pitchFamily="34" charset="0"/>
            <a:cs typeface="Arial" panose="020B0604020202020204" pitchFamily="34" charset="0"/>
          </a:endParaRPr>
        </a:p>
      </dsp:txBody>
      <dsp:txXfrm rot="10800000">
        <a:off x="6688992" y="2366010"/>
        <a:ext cx="1809448" cy="283249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A30144-AF63-425D-A446-69305EFB4EF4}">
      <dsp:nvSpPr>
        <dsp:cNvPr id="0" name=""/>
        <dsp:cNvSpPr/>
      </dsp:nvSpPr>
      <dsp:spPr>
        <a:xfrm rot="5400000">
          <a:off x="406538" y="1352846"/>
          <a:ext cx="1219225" cy="2028763"/>
        </a:xfrm>
        <a:prstGeom prst="corner">
          <a:avLst>
            <a:gd name="adj1" fmla="val 16120"/>
            <a:gd name="adj2" fmla="val 16110"/>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FF6889-889D-4054-9437-FDA5CFE271CE}">
      <dsp:nvSpPr>
        <dsp:cNvPr id="0" name=""/>
        <dsp:cNvSpPr/>
      </dsp:nvSpPr>
      <dsp:spPr>
        <a:xfrm>
          <a:off x="203019" y="1959009"/>
          <a:ext cx="1831578" cy="1605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err="1" smtClean="0"/>
            <a:t>Nhận</a:t>
          </a:r>
          <a:r>
            <a:rPr lang="en-US" sz="3200" kern="1200" dirty="0" smtClean="0"/>
            <a:t> </a:t>
          </a:r>
          <a:r>
            <a:rPr lang="en-US" sz="3200" kern="1200" dirty="0" err="1" smtClean="0"/>
            <a:t>biết</a:t>
          </a:r>
          <a:endParaRPr lang="en-US" sz="3200" kern="1200" dirty="0"/>
        </a:p>
      </dsp:txBody>
      <dsp:txXfrm>
        <a:off x="203019" y="1959009"/>
        <a:ext cx="1831578" cy="1605486"/>
      </dsp:txXfrm>
    </dsp:sp>
    <dsp:sp modelId="{DFF9702A-1282-4C91-942A-A0A6ABF4CCC0}">
      <dsp:nvSpPr>
        <dsp:cNvPr id="0" name=""/>
        <dsp:cNvSpPr/>
      </dsp:nvSpPr>
      <dsp:spPr>
        <a:xfrm>
          <a:off x="1689017" y="1203486"/>
          <a:ext cx="345580" cy="345580"/>
        </a:xfrm>
        <a:prstGeom prst="triangle">
          <a:avLst>
            <a:gd name="adj" fmla="val 100000"/>
          </a:avLst>
        </a:prstGeom>
        <a:solidFill>
          <a:schemeClr val="accent2">
            <a:hueOff val="780253"/>
            <a:satOff val="-973"/>
            <a:lumOff val="229"/>
            <a:alphaOff val="0"/>
          </a:schemeClr>
        </a:solidFill>
        <a:ln w="25400" cap="flat" cmpd="sng" algn="ctr">
          <a:solidFill>
            <a:schemeClr val="accent2">
              <a:hueOff val="780253"/>
              <a:satOff val="-973"/>
              <a:lumOff val="22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657BF0-6B69-46EA-ADC4-F6914E791875}">
      <dsp:nvSpPr>
        <dsp:cNvPr id="0" name=""/>
        <dsp:cNvSpPr/>
      </dsp:nvSpPr>
      <dsp:spPr>
        <a:xfrm rot="5400000">
          <a:off x="2648749" y="798009"/>
          <a:ext cx="1219225" cy="2028763"/>
        </a:xfrm>
        <a:prstGeom prst="corner">
          <a:avLst>
            <a:gd name="adj1" fmla="val 16120"/>
            <a:gd name="adj2" fmla="val 16110"/>
          </a:avLst>
        </a:prstGeom>
        <a:solidFill>
          <a:schemeClr val="accent2">
            <a:hueOff val="1560506"/>
            <a:satOff val="-1946"/>
            <a:lumOff val="458"/>
            <a:alphaOff val="0"/>
          </a:schemeClr>
        </a:solidFill>
        <a:ln w="25400" cap="flat" cmpd="sng" algn="ctr">
          <a:solidFill>
            <a:schemeClr val="accent2">
              <a:hueOff val="1560506"/>
              <a:satOff val="-1946"/>
              <a:lumOff val="45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83A1BF-CB97-4B61-A967-1EF8562C310D}">
      <dsp:nvSpPr>
        <dsp:cNvPr id="0" name=""/>
        <dsp:cNvSpPr/>
      </dsp:nvSpPr>
      <dsp:spPr>
        <a:xfrm>
          <a:off x="2445230" y="1404172"/>
          <a:ext cx="1831578" cy="1605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err="1" smtClean="0"/>
            <a:t>Thông</a:t>
          </a:r>
          <a:r>
            <a:rPr lang="en-US" sz="3200" kern="1200" dirty="0" smtClean="0"/>
            <a:t> </a:t>
          </a:r>
          <a:r>
            <a:rPr lang="en-US" sz="3200" kern="1200" dirty="0" err="1" smtClean="0"/>
            <a:t>hiểu</a:t>
          </a:r>
          <a:endParaRPr lang="en-US" sz="3200" kern="1200" dirty="0"/>
        </a:p>
      </dsp:txBody>
      <dsp:txXfrm>
        <a:off x="2445230" y="1404172"/>
        <a:ext cx="1831578" cy="1605486"/>
      </dsp:txXfrm>
    </dsp:sp>
    <dsp:sp modelId="{484A06C1-2D76-488B-A962-C826C98D06E6}">
      <dsp:nvSpPr>
        <dsp:cNvPr id="0" name=""/>
        <dsp:cNvSpPr/>
      </dsp:nvSpPr>
      <dsp:spPr>
        <a:xfrm>
          <a:off x="3931228" y="648649"/>
          <a:ext cx="345580" cy="345580"/>
        </a:xfrm>
        <a:prstGeom prst="triangle">
          <a:avLst>
            <a:gd name="adj" fmla="val 100000"/>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A8AF39-AE14-4287-9A35-EA6BAF1D9A4E}">
      <dsp:nvSpPr>
        <dsp:cNvPr id="0" name=""/>
        <dsp:cNvSpPr/>
      </dsp:nvSpPr>
      <dsp:spPr>
        <a:xfrm rot="5400000">
          <a:off x="4890959" y="243172"/>
          <a:ext cx="1219225" cy="2028763"/>
        </a:xfrm>
        <a:prstGeom prst="corner">
          <a:avLst>
            <a:gd name="adj1" fmla="val 16120"/>
            <a:gd name="adj2" fmla="val 16110"/>
          </a:avLst>
        </a:prstGeom>
        <a:solidFill>
          <a:schemeClr val="accent2">
            <a:hueOff val="3121013"/>
            <a:satOff val="-3893"/>
            <a:lumOff val="915"/>
            <a:alphaOff val="0"/>
          </a:schemeClr>
        </a:solidFill>
        <a:ln w="25400" cap="flat" cmpd="sng" algn="ctr">
          <a:solidFill>
            <a:schemeClr val="accent2">
              <a:hueOff val="3121013"/>
              <a:satOff val="-3893"/>
              <a:lumOff val="91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6727FB-1013-409B-9A0E-2EA12CBA1F50}">
      <dsp:nvSpPr>
        <dsp:cNvPr id="0" name=""/>
        <dsp:cNvSpPr/>
      </dsp:nvSpPr>
      <dsp:spPr>
        <a:xfrm>
          <a:off x="4687440" y="849335"/>
          <a:ext cx="1831578" cy="1605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err="1" smtClean="0"/>
            <a:t>Vận</a:t>
          </a:r>
          <a:r>
            <a:rPr lang="en-US" sz="3200" kern="1200" dirty="0" smtClean="0"/>
            <a:t> </a:t>
          </a:r>
          <a:r>
            <a:rPr lang="en-US" sz="3200" kern="1200" dirty="0" err="1" smtClean="0"/>
            <a:t>dụng</a:t>
          </a:r>
          <a:r>
            <a:rPr lang="en-US" sz="3200" kern="1200" dirty="0" smtClean="0"/>
            <a:t> </a:t>
          </a:r>
          <a:r>
            <a:rPr lang="en-US" sz="3200" kern="1200" dirty="0" err="1" smtClean="0"/>
            <a:t>thấp</a:t>
          </a:r>
          <a:endParaRPr lang="en-US" sz="3200" kern="1200" dirty="0"/>
        </a:p>
      </dsp:txBody>
      <dsp:txXfrm>
        <a:off x="4687440" y="849335"/>
        <a:ext cx="1831578" cy="1605486"/>
      </dsp:txXfrm>
    </dsp:sp>
    <dsp:sp modelId="{2AB29674-19B4-4CFB-8DF1-FBE84F69C85C}">
      <dsp:nvSpPr>
        <dsp:cNvPr id="0" name=""/>
        <dsp:cNvSpPr/>
      </dsp:nvSpPr>
      <dsp:spPr>
        <a:xfrm>
          <a:off x="6173438" y="93812"/>
          <a:ext cx="345580" cy="345580"/>
        </a:xfrm>
        <a:prstGeom prst="triangle">
          <a:avLst>
            <a:gd name="adj" fmla="val 100000"/>
          </a:avLst>
        </a:prstGeom>
        <a:solidFill>
          <a:schemeClr val="accent2">
            <a:hueOff val="3901266"/>
            <a:satOff val="-4866"/>
            <a:lumOff val="1144"/>
            <a:alphaOff val="0"/>
          </a:schemeClr>
        </a:solidFill>
        <a:ln w="25400" cap="flat" cmpd="sng" algn="ctr">
          <a:solidFill>
            <a:schemeClr val="accent2">
              <a:hueOff val="3901266"/>
              <a:satOff val="-4866"/>
              <a:lumOff val="114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D3C19A-8BC4-4A87-9108-39F30F969654}">
      <dsp:nvSpPr>
        <dsp:cNvPr id="0" name=""/>
        <dsp:cNvSpPr/>
      </dsp:nvSpPr>
      <dsp:spPr>
        <a:xfrm rot="5400000">
          <a:off x="7133170" y="-311665"/>
          <a:ext cx="1219225" cy="2028763"/>
        </a:xfrm>
        <a:prstGeom prst="corner">
          <a:avLst>
            <a:gd name="adj1" fmla="val 16120"/>
            <a:gd name="adj2" fmla="val 16110"/>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5E3038-6041-4C58-866D-ABEA945478E6}">
      <dsp:nvSpPr>
        <dsp:cNvPr id="0" name=""/>
        <dsp:cNvSpPr/>
      </dsp:nvSpPr>
      <dsp:spPr>
        <a:xfrm>
          <a:off x="6929651" y="294498"/>
          <a:ext cx="1831578" cy="16054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lvl="0" algn="l" defTabSz="1422400">
            <a:lnSpc>
              <a:spcPct val="90000"/>
            </a:lnSpc>
            <a:spcBef>
              <a:spcPct val="0"/>
            </a:spcBef>
            <a:spcAft>
              <a:spcPct val="35000"/>
            </a:spcAft>
          </a:pPr>
          <a:r>
            <a:rPr lang="en-US" sz="3200" kern="1200" dirty="0" err="1" smtClean="0"/>
            <a:t>Vận</a:t>
          </a:r>
          <a:r>
            <a:rPr lang="en-US" sz="3200" kern="1200" dirty="0" smtClean="0"/>
            <a:t> </a:t>
          </a:r>
          <a:r>
            <a:rPr lang="en-US" sz="3200" kern="1200" dirty="0" err="1" smtClean="0"/>
            <a:t>dụng</a:t>
          </a:r>
          <a:r>
            <a:rPr lang="en-US" sz="3200" kern="1200" dirty="0" smtClean="0"/>
            <a:t> </a:t>
          </a:r>
          <a:r>
            <a:rPr lang="en-US" sz="3200" kern="1200" dirty="0" err="1" smtClean="0"/>
            <a:t>cao</a:t>
          </a:r>
          <a:endParaRPr lang="en-US" sz="3200" kern="1200" dirty="0"/>
        </a:p>
      </dsp:txBody>
      <dsp:txXfrm>
        <a:off x="6929651" y="294498"/>
        <a:ext cx="1831578" cy="1605486"/>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List2">
  <dgm:title val=""/>
  <dgm:desc val=""/>
  <dgm:catLst>
    <dgm:cat type="list" pri="11000"/>
    <dgm:cat type="picture" pri="24000"/>
    <dgm:cat type="pictureconvert" pri="2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4BB076-67E4-4814-AC9E-B6C8728B45CD}" type="datetimeFigureOut">
              <a:rPr lang="en-US" smtClean="0"/>
              <a:t>2/27/2017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A58EC8-B56E-447C-B202-3C61BA8E458A}" type="slidenum">
              <a:rPr lang="en-US" smtClean="0"/>
              <a:t>‹#›</a:t>
            </a:fld>
            <a:endParaRPr lang="en-US"/>
          </a:p>
        </p:txBody>
      </p:sp>
    </p:spTree>
    <p:extLst>
      <p:ext uri="{BB962C8B-B14F-4D97-AF65-F5344CB8AC3E}">
        <p14:creationId xmlns:p14="http://schemas.microsoft.com/office/powerpoint/2010/main" val="2785566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02090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33</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34</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35</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36</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37</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38</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40</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41</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C90DD41-8F89-4FBE-9FB1-74320FB96A7F}" type="slidenum">
              <a:rPr lang="en-US" smtClean="0">
                <a:solidFill>
                  <a:prstClr val="black"/>
                </a:solidFill>
              </a:rPr>
              <a:pPr>
                <a:defRPr/>
              </a:pPr>
              <a:t>43</a:t>
            </a:fld>
            <a:endParaRPr lang="en-US">
              <a:solidFill>
                <a:prstClr val="black"/>
              </a:solidFill>
            </a:endParaRPr>
          </a:p>
        </p:txBody>
      </p:sp>
    </p:spTree>
    <p:extLst>
      <p:ext uri="{BB962C8B-B14F-4D97-AF65-F5344CB8AC3E}">
        <p14:creationId xmlns:p14="http://schemas.microsoft.com/office/powerpoint/2010/main" val="1501405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272231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C90DD41-8F89-4FBE-9FB1-74320FB96A7F}" type="slidenum">
              <a:rPr lang="en-US" smtClean="0">
                <a:solidFill>
                  <a:prstClr val="black"/>
                </a:solidFill>
              </a:rPr>
              <a:pPr>
                <a:defRPr/>
              </a:pPr>
              <a:t>26</a:t>
            </a:fld>
            <a:endParaRPr lang="en-US">
              <a:solidFill>
                <a:prstClr val="black"/>
              </a:solidFill>
            </a:endParaRPr>
          </a:p>
        </p:txBody>
      </p:sp>
    </p:spTree>
    <p:extLst>
      <p:ext uri="{BB962C8B-B14F-4D97-AF65-F5344CB8AC3E}">
        <p14:creationId xmlns:p14="http://schemas.microsoft.com/office/powerpoint/2010/main" val="1527223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246866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109827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C90DD41-8F89-4FBE-9FB1-74320FB96A7F}" type="slidenum">
              <a:rPr lang="en-US" smtClean="0">
                <a:solidFill>
                  <a:prstClr val="black"/>
                </a:solidFill>
              </a:rPr>
              <a:pPr>
                <a:defRPr/>
              </a:pPr>
              <a:t>29</a:t>
            </a:fld>
            <a:endParaRPr lang="en-US">
              <a:solidFill>
                <a:prstClr val="black"/>
              </a:solidFill>
            </a:endParaRPr>
          </a:p>
        </p:txBody>
      </p:sp>
    </p:spTree>
    <p:extLst>
      <p:ext uri="{BB962C8B-B14F-4D97-AF65-F5344CB8AC3E}">
        <p14:creationId xmlns:p14="http://schemas.microsoft.com/office/powerpoint/2010/main" val="41098273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C90DD41-8F89-4FBE-9FB1-74320FB96A7F}" type="slidenum">
              <a:rPr lang="en-US" smtClean="0">
                <a:solidFill>
                  <a:prstClr val="black"/>
                </a:solidFill>
              </a:rPr>
              <a:pPr>
                <a:defRPr/>
              </a:pPr>
              <a:t>30</a:t>
            </a:fld>
            <a:endParaRPr lang="en-US">
              <a:solidFill>
                <a:prstClr val="black"/>
              </a:solidFill>
            </a:endParaRPr>
          </a:p>
        </p:txBody>
      </p:sp>
    </p:spTree>
    <p:extLst>
      <p:ext uri="{BB962C8B-B14F-4D97-AF65-F5344CB8AC3E}">
        <p14:creationId xmlns:p14="http://schemas.microsoft.com/office/powerpoint/2010/main" val="41098273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2C90DD41-8F89-4FBE-9FB1-74320FB96A7F}" type="slidenum">
              <a:rPr lang="en-US" smtClean="0">
                <a:solidFill>
                  <a:prstClr val="black"/>
                </a:solidFill>
              </a:rPr>
              <a:pPr>
                <a:defRPr/>
              </a:pPr>
              <a:t>31</a:t>
            </a:fld>
            <a:endParaRPr lang="en-US">
              <a:solidFill>
                <a:prstClr val="black"/>
              </a:solidFill>
            </a:endParaRPr>
          </a:p>
        </p:txBody>
      </p:sp>
    </p:spTree>
    <p:extLst>
      <p:ext uri="{BB962C8B-B14F-4D97-AF65-F5344CB8AC3E}">
        <p14:creationId xmlns:p14="http://schemas.microsoft.com/office/powerpoint/2010/main" val="41098273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C90DD41-8F89-4FBE-9FB1-74320FB96A7F}"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5014051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2677588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301B57D-2FE3-4BCA-AB6F-DF5FE636E03D}" type="datetimeFigureOut">
              <a:rPr lang="en-US" smtClean="0"/>
              <a:t>2/27/2017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724877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301B57D-2FE3-4BCA-AB6F-DF5FE636E03D}" type="datetimeFigureOut">
              <a:rPr lang="en-US" smtClean="0"/>
              <a:t>2/27/2017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1955664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Rectangle 7"/>
          <p:cNvSpPr/>
          <p:nvPr userDrawn="1"/>
        </p:nvSpPr>
        <p:spPr>
          <a:xfrm>
            <a:off x="0" y="0"/>
            <a:ext cx="9144000" cy="8382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6400800"/>
            <a:ext cx="9144000" cy="4572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1" y="18789"/>
            <a:ext cx="8839200" cy="819411"/>
          </a:xfrm>
        </p:spPr>
        <p:txBody>
          <a:bodyPr>
            <a:normAutofit/>
          </a:bodyPr>
          <a:lstStyle>
            <a:lvl1pPr algn="l">
              <a:defRPr sz="3200" b="1">
                <a:latin typeface="Times New Roman" pitchFamily="18" charset="0"/>
                <a:cs typeface="Times New Roman"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27348" y="990600"/>
            <a:ext cx="8991600" cy="5410200"/>
          </a:xfrm>
        </p:spPr>
        <p:txBody>
          <a:bodyPr>
            <a:normAutofit/>
          </a:bodyPr>
          <a:lstStyle>
            <a:lvl1pPr>
              <a:defRPr sz="2400">
                <a:latin typeface="Times New Roman" pitchFamily="18" charset="0"/>
                <a:cs typeface="Times New Roman" pitchFamily="18" charset="0"/>
              </a:defRPr>
            </a:lvl1pPr>
            <a:lvl2pPr>
              <a:defRPr sz="2400">
                <a:latin typeface="Times New Roman" pitchFamily="18" charset="0"/>
                <a:cs typeface="Times New Roman" pitchFamily="18" charset="0"/>
              </a:defRPr>
            </a:lvl2pPr>
            <a:lvl3pPr>
              <a:defRPr sz="2400">
                <a:latin typeface="Times New Roman" pitchFamily="18" charset="0"/>
                <a:cs typeface="Times New Roman" pitchFamily="18" charset="0"/>
              </a:defRPr>
            </a:lvl3pPr>
            <a:lvl4pPr>
              <a:defRPr sz="2400">
                <a:latin typeface="Times New Roman" pitchFamily="18" charset="0"/>
                <a:cs typeface="Times New Roman" pitchFamily="18" charset="0"/>
              </a:defRPr>
            </a:lvl4pPr>
            <a:lvl5pPr>
              <a:defRPr sz="2400">
                <a:latin typeface="Times New Roman" pitchFamily="18" charset="0"/>
                <a:cs typeface="Times New Roman"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335264907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301B57D-2FE3-4BCA-AB6F-DF5FE636E03D}" type="datetimeFigureOut">
              <a:rPr lang="en-US" smtClean="0"/>
              <a:t>2/27/2017</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2869467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301B57D-2FE3-4BCA-AB6F-DF5FE636E03D}" type="datetimeFigureOut">
              <a:rPr lang="en-US" smtClean="0"/>
              <a:t>2/27/2017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2132099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6301B57D-2FE3-4BCA-AB6F-DF5FE636E03D}" type="datetimeFigureOut">
              <a:rPr lang="en-US" smtClean="0"/>
              <a:t>2/27/2017</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2618546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6301B57D-2FE3-4BCA-AB6F-DF5FE636E03D}" type="datetimeFigureOut">
              <a:rPr lang="en-US" smtClean="0"/>
              <a:t>2/27/2017</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2149906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301B57D-2FE3-4BCA-AB6F-DF5FE636E03D}" type="datetimeFigureOut">
              <a:rPr lang="en-US" smtClean="0"/>
              <a:t>2/27/2017</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2184460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301B57D-2FE3-4BCA-AB6F-DF5FE636E03D}" type="datetimeFigureOut">
              <a:rPr lang="en-US" smtClean="0"/>
              <a:t>2/27/2017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3641820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301B57D-2FE3-4BCA-AB6F-DF5FE636E03D}" type="datetimeFigureOut">
              <a:rPr lang="en-US" smtClean="0"/>
              <a:t>2/27/2017</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88B6E8AE-73F2-4477-952E-96850DB3AD93}" type="slidenum">
              <a:rPr lang="en-US" smtClean="0"/>
              <a:t>‹#›</a:t>
            </a:fld>
            <a:endParaRPr lang="en-US"/>
          </a:p>
        </p:txBody>
      </p:sp>
    </p:spTree>
    <p:extLst>
      <p:ext uri="{BB962C8B-B14F-4D97-AF65-F5344CB8AC3E}">
        <p14:creationId xmlns:p14="http://schemas.microsoft.com/office/powerpoint/2010/main" val="2942463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4"/>
          </p:nvPr>
        </p:nvSpPr>
        <p:spPr>
          <a:xfrm>
            <a:off x="8305800" y="6477000"/>
            <a:ext cx="762000" cy="365125"/>
          </a:xfrm>
          <a:prstGeom prst="rect">
            <a:avLst/>
          </a:prstGeom>
        </p:spPr>
        <p:txBody>
          <a:bodyPr vert="horz" lIns="91440" tIns="45720" rIns="91440" bIns="45720" rtlCol="0" anchor="ctr"/>
          <a:lstStyle>
            <a:lvl1pPr algn="r">
              <a:defRPr sz="1200" b="1">
                <a:solidFill>
                  <a:schemeClr val="tx1"/>
                </a:solidFill>
                <a:latin typeface="Times New Roman" pitchFamily="18" charset="0"/>
                <a:cs typeface="Times New Roman" pitchFamily="18" charset="0"/>
              </a:defRPr>
            </a:lvl1pPr>
          </a:lstStyle>
          <a:p>
            <a:fld id="{88B6E8AE-73F2-4477-952E-96850DB3AD93}" type="slidenum">
              <a:rPr lang="en-US" smtClean="0"/>
              <a:pPr/>
              <a:t>‹#›</a:t>
            </a:fld>
            <a:endParaRPr lang="en-US"/>
          </a:p>
        </p:txBody>
      </p:sp>
    </p:spTree>
    <p:extLst>
      <p:ext uri="{BB962C8B-B14F-4D97-AF65-F5344CB8AC3E}">
        <p14:creationId xmlns:p14="http://schemas.microsoft.com/office/powerpoint/2010/main" val="3709300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981200"/>
            <a:ext cx="8686800" cy="2289175"/>
          </a:xfrm>
        </p:spPr>
        <p:txBody>
          <a:bodyPr>
            <a:noAutofit/>
            <a:scene3d>
              <a:camera prst="orthographicFront"/>
              <a:lightRig rig="soft" dir="tl">
                <a:rot lat="0" lon="0" rev="0"/>
              </a:lightRig>
            </a:scene3d>
            <a:sp3d extrusionH="57150" contourW="25400" prstMaterial="matte">
              <a:bevelT w="25400" h="55880" prst="convex"/>
              <a:contourClr>
                <a:schemeClr val="accent2">
                  <a:tint val="20000"/>
                </a:schemeClr>
              </a:contourClr>
            </a:sp3d>
          </a:bodyPr>
          <a:lstStyle/>
          <a:p>
            <a:r>
              <a:rPr lang="en-US" sz="4000" b="1" spc="50" dirty="0" smtClean="0">
                <a:ln w="11430"/>
                <a:gradFill flip="none" rotWithShape="1">
                  <a:gsLst>
                    <a:gs pos="25000">
                      <a:schemeClr val="accent2">
                        <a:satMod val="155000"/>
                      </a:schemeClr>
                    </a:gs>
                    <a:gs pos="100000">
                      <a:schemeClr val="accent2">
                        <a:shade val="45000"/>
                        <a:satMod val="165000"/>
                      </a:schemeClr>
                    </a:gs>
                  </a:gsLst>
                  <a:lin ang="5400000" scaled="1"/>
                  <a:tileRect/>
                </a:gradFill>
                <a:effectLst>
                  <a:glow rad="228600">
                    <a:schemeClr val="accent4">
                      <a:satMod val="175000"/>
                      <a:alpha val="40000"/>
                    </a:schemeClr>
                  </a:glow>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rPr>
              <a:t>TẬP HUẤN</a:t>
            </a:r>
            <a:br>
              <a:rPr lang="en-US" sz="4000" b="1" spc="50" dirty="0" smtClean="0">
                <a:ln w="11430"/>
                <a:gradFill flip="none" rotWithShape="1">
                  <a:gsLst>
                    <a:gs pos="25000">
                      <a:schemeClr val="accent2">
                        <a:satMod val="155000"/>
                      </a:schemeClr>
                    </a:gs>
                    <a:gs pos="100000">
                      <a:schemeClr val="accent2">
                        <a:shade val="45000"/>
                        <a:satMod val="165000"/>
                      </a:schemeClr>
                    </a:gs>
                  </a:gsLst>
                  <a:lin ang="5400000" scaled="1"/>
                  <a:tileRect/>
                </a:gradFill>
                <a:effectLst>
                  <a:glow rad="228600">
                    <a:schemeClr val="accent4">
                      <a:satMod val="175000"/>
                      <a:alpha val="40000"/>
                    </a:schemeClr>
                  </a:glow>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rPr>
            </a:br>
            <a:r>
              <a:rPr lang="en-US" sz="4000" b="1" spc="50" dirty="0" smtClean="0">
                <a:ln w="11430"/>
                <a:gradFill flip="none" rotWithShape="1">
                  <a:gsLst>
                    <a:gs pos="25000">
                      <a:schemeClr val="accent2">
                        <a:satMod val="155000"/>
                      </a:schemeClr>
                    </a:gs>
                    <a:gs pos="100000">
                      <a:schemeClr val="accent2">
                        <a:shade val="45000"/>
                        <a:satMod val="165000"/>
                      </a:schemeClr>
                    </a:gs>
                  </a:gsLst>
                  <a:lin ang="5400000" scaled="1"/>
                  <a:tileRect/>
                </a:gradFill>
                <a:effectLst>
                  <a:glow rad="228600">
                    <a:schemeClr val="accent4">
                      <a:satMod val="175000"/>
                      <a:alpha val="40000"/>
                    </a:schemeClr>
                  </a:glow>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rPr>
              <a:t>XÂY DỰNG MA TRẬN CÂU HỎI </a:t>
            </a:r>
            <a:br>
              <a:rPr lang="en-US" sz="4000" b="1" spc="50" dirty="0" smtClean="0">
                <a:ln w="11430"/>
                <a:gradFill flip="none" rotWithShape="1">
                  <a:gsLst>
                    <a:gs pos="25000">
                      <a:schemeClr val="accent2">
                        <a:satMod val="155000"/>
                      </a:schemeClr>
                    </a:gs>
                    <a:gs pos="100000">
                      <a:schemeClr val="accent2">
                        <a:shade val="45000"/>
                        <a:satMod val="165000"/>
                      </a:schemeClr>
                    </a:gs>
                  </a:gsLst>
                  <a:lin ang="5400000" scaled="1"/>
                  <a:tileRect/>
                </a:gradFill>
                <a:effectLst>
                  <a:glow rad="228600">
                    <a:schemeClr val="accent4">
                      <a:satMod val="175000"/>
                      <a:alpha val="40000"/>
                    </a:schemeClr>
                  </a:glow>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rPr>
            </a:br>
            <a:r>
              <a:rPr lang="en-US" sz="4000" b="1" spc="50" dirty="0" smtClean="0">
                <a:ln w="11430"/>
                <a:gradFill flip="none" rotWithShape="1">
                  <a:gsLst>
                    <a:gs pos="25000">
                      <a:schemeClr val="accent2">
                        <a:satMod val="155000"/>
                      </a:schemeClr>
                    </a:gs>
                    <a:gs pos="100000">
                      <a:schemeClr val="accent2">
                        <a:shade val="45000"/>
                        <a:satMod val="165000"/>
                      </a:schemeClr>
                    </a:gs>
                  </a:gsLst>
                  <a:lin ang="5400000" scaled="1"/>
                  <a:tileRect/>
                </a:gradFill>
                <a:effectLst>
                  <a:glow rad="228600">
                    <a:schemeClr val="accent4">
                      <a:satMod val="175000"/>
                      <a:alpha val="40000"/>
                    </a:schemeClr>
                  </a:glow>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rPr>
              <a:t>VÀ ĐỀ KIỂM TRA </a:t>
            </a:r>
            <a:br>
              <a:rPr lang="en-US" sz="4000" b="1" spc="50" dirty="0" smtClean="0">
                <a:ln w="11430"/>
                <a:gradFill flip="none" rotWithShape="1">
                  <a:gsLst>
                    <a:gs pos="25000">
                      <a:schemeClr val="accent2">
                        <a:satMod val="155000"/>
                      </a:schemeClr>
                    </a:gs>
                    <a:gs pos="100000">
                      <a:schemeClr val="accent2">
                        <a:shade val="45000"/>
                        <a:satMod val="165000"/>
                      </a:schemeClr>
                    </a:gs>
                  </a:gsLst>
                  <a:lin ang="5400000" scaled="1"/>
                  <a:tileRect/>
                </a:gradFill>
                <a:effectLst>
                  <a:glow rad="228600">
                    <a:schemeClr val="accent4">
                      <a:satMod val="175000"/>
                      <a:alpha val="40000"/>
                    </a:schemeClr>
                  </a:glow>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rPr>
            </a:br>
            <a:r>
              <a:rPr lang="en-US" sz="4000" b="1" spc="50" dirty="0" smtClean="0">
                <a:ln w="11430"/>
                <a:gradFill flip="none" rotWithShape="1">
                  <a:gsLst>
                    <a:gs pos="25000">
                      <a:schemeClr val="accent2">
                        <a:satMod val="155000"/>
                      </a:schemeClr>
                    </a:gs>
                    <a:gs pos="100000">
                      <a:schemeClr val="accent2">
                        <a:shade val="45000"/>
                        <a:satMod val="165000"/>
                      </a:schemeClr>
                    </a:gs>
                  </a:gsLst>
                  <a:lin ang="5400000" scaled="1"/>
                  <a:tileRect/>
                </a:gradFill>
                <a:effectLst>
                  <a:glow rad="228600">
                    <a:schemeClr val="accent4">
                      <a:satMod val="175000"/>
                      <a:alpha val="40000"/>
                    </a:schemeClr>
                  </a:glow>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rPr>
              <a:t>MÔN TIN HỌC CẤP TIỂU HỌC</a:t>
            </a:r>
            <a:endParaRPr lang="en-US" sz="4000" b="1" spc="50" dirty="0">
              <a:ln w="11430"/>
              <a:gradFill flip="none" rotWithShape="1">
                <a:gsLst>
                  <a:gs pos="25000">
                    <a:schemeClr val="accent2">
                      <a:satMod val="155000"/>
                    </a:schemeClr>
                  </a:gs>
                  <a:gs pos="100000">
                    <a:schemeClr val="accent2">
                      <a:shade val="45000"/>
                      <a:satMod val="165000"/>
                    </a:schemeClr>
                  </a:gs>
                </a:gsLst>
                <a:lin ang="5400000" scaled="1"/>
                <a:tileRect/>
              </a:gradFill>
              <a:effectLst>
                <a:glow rad="228600">
                  <a:schemeClr val="accent4">
                    <a:satMod val="175000"/>
                    <a:alpha val="40000"/>
                  </a:schemeClr>
                </a:glow>
                <a:outerShdw blurRad="76200" dist="50800" dir="5400000" algn="tl" rotWithShape="0">
                  <a:srgbClr val="000000">
                    <a:alpha val="65000"/>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5" name="Subtitle 4"/>
          <p:cNvSpPr>
            <a:spLocks noGrp="1"/>
          </p:cNvSpPr>
          <p:nvPr>
            <p:ph type="subTitle" idx="1"/>
          </p:nvPr>
        </p:nvSpPr>
        <p:spPr>
          <a:xfrm>
            <a:off x="381000" y="6172200"/>
            <a:ext cx="8153400" cy="609600"/>
          </a:xfrm>
        </p:spPr>
        <p:txBody>
          <a:bodyPr>
            <a:noAutofit/>
          </a:bodyPr>
          <a:lstStyle/>
          <a:p>
            <a:r>
              <a:rPr lang="en-US" sz="2400" b="1" i="1" dirty="0" err="1" smtClean="0">
                <a:solidFill>
                  <a:srgbClr val="0000CC"/>
                </a:solidFill>
                <a:latin typeface="Times New Roman" pitchFamily="18" charset="0"/>
                <a:cs typeface="Times New Roman" pitchFamily="18" charset="0"/>
              </a:rPr>
              <a:t>Quận</a:t>
            </a:r>
            <a:r>
              <a:rPr lang="en-US" sz="2400" b="1" i="1" dirty="0" smtClean="0">
                <a:solidFill>
                  <a:srgbClr val="0000CC"/>
                </a:solidFill>
                <a:latin typeface="Times New Roman" pitchFamily="18" charset="0"/>
                <a:cs typeface="Times New Roman" pitchFamily="18" charset="0"/>
              </a:rPr>
              <a:t> 12, </a:t>
            </a:r>
            <a:r>
              <a:rPr lang="en-US" sz="2400" b="1" i="1" dirty="0" err="1" smtClean="0">
                <a:solidFill>
                  <a:srgbClr val="0000CC"/>
                </a:solidFill>
                <a:latin typeface="Times New Roman" pitchFamily="18" charset="0"/>
                <a:cs typeface="Times New Roman" pitchFamily="18" charset="0"/>
              </a:rPr>
              <a:t>ngày</a:t>
            </a:r>
            <a:r>
              <a:rPr lang="en-US" sz="2400" b="1" i="1" dirty="0" smtClean="0">
                <a:solidFill>
                  <a:srgbClr val="0000CC"/>
                </a:solidFill>
                <a:latin typeface="Times New Roman" pitchFamily="18" charset="0"/>
                <a:cs typeface="Times New Roman" pitchFamily="18" charset="0"/>
              </a:rPr>
              <a:t> 28 </a:t>
            </a:r>
            <a:r>
              <a:rPr lang="en-US" sz="2400" b="1" i="1" dirty="0" err="1" smtClean="0">
                <a:solidFill>
                  <a:srgbClr val="0000CC"/>
                </a:solidFill>
                <a:latin typeface="Times New Roman" pitchFamily="18" charset="0"/>
                <a:cs typeface="Times New Roman" pitchFamily="18" charset="0"/>
              </a:rPr>
              <a:t>tháng</a:t>
            </a:r>
            <a:r>
              <a:rPr lang="en-US" sz="2400" b="1" i="1" dirty="0" smtClean="0">
                <a:solidFill>
                  <a:srgbClr val="0000CC"/>
                </a:solidFill>
                <a:latin typeface="Times New Roman" pitchFamily="18" charset="0"/>
                <a:cs typeface="Times New Roman" pitchFamily="18" charset="0"/>
              </a:rPr>
              <a:t> 2 </a:t>
            </a:r>
            <a:r>
              <a:rPr lang="en-US" sz="2400" b="1" i="1" dirty="0" err="1" smtClean="0">
                <a:solidFill>
                  <a:srgbClr val="0000CC"/>
                </a:solidFill>
                <a:latin typeface="Times New Roman" pitchFamily="18" charset="0"/>
                <a:cs typeface="Times New Roman" pitchFamily="18" charset="0"/>
              </a:rPr>
              <a:t>năm</a:t>
            </a:r>
            <a:r>
              <a:rPr lang="en-US" sz="2400" b="1" i="1" dirty="0" smtClean="0">
                <a:solidFill>
                  <a:srgbClr val="0000CC"/>
                </a:solidFill>
                <a:latin typeface="Times New Roman" pitchFamily="18" charset="0"/>
                <a:cs typeface="Times New Roman" pitchFamily="18" charset="0"/>
              </a:rPr>
              <a:t> 2017</a:t>
            </a:r>
            <a:endParaRPr lang="en-US" sz="2400" b="1" i="1" dirty="0">
              <a:solidFill>
                <a:srgbClr val="0000CC"/>
              </a:solidFill>
              <a:latin typeface="Times New Roman" pitchFamily="18" charset="0"/>
              <a:cs typeface="Times New Roman" pitchFamily="18" charset="0"/>
            </a:endParaRPr>
          </a:p>
        </p:txBody>
      </p:sp>
      <p:sp>
        <p:nvSpPr>
          <p:cNvPr id="8" name="Subtitle 4"/>
          <p:cNvSpPr txBox="1">
            <a:spLocks/>
          </p:cNvSpPr>
          <p:nvPr/>
        </p:nvSpPr>
        <p:spPr>
          <a:xfrm>
            <a:off x="495300" y="384175"/>
            <a:ext cx="8153400" cy="609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400" b="1" dirty="0" err="1" smtClean="0">
                <a:solidFill>
                  <a:schemeClr val="bg1"/>
                </a:solidFill>
                <a:latin typeface="Times New Roman" pitchFamily="18" charset="0"/>
                <a:cs typeface="Times New Roman" pitchFamily="18" charset="0"/>
              </a:rPr>
              <a:t>PHÒNG</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GIÁO</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DỤC</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VÀ</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ĐÀO</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TẠO</a:t>
            </a:r>
            <a:r>
              <a:rPr lang="en-US" sz="2400" b="1" dirty="0" smtClean="0">
                <a:solidFill>
                  <a:schemeClr val="bg1"/>
                </a:solidFill>
                <a:latin typeface="Times New Roman" pitchFamily="18" charset="0"/>
                <a:cs typeface="Times New Roman" pitchFamily="18" charset="0"/>
              </a:rPr>
              <a:t> </a:t>
            </a:r>
            <a:r>
              <a:rPr lang="en-US" sz="2400" b="1" dirty="0" err="1" smtClean="0">
                <a:solidFill>
                  <a:schemeClr val="bg1"/>
                </a:solidFill>
                <a:latin typeface="Times New Roman" pitchFamily="18" charset="0"/>
                <a:cs typeface="Times New Roman" pitchFamily="18" charset="0"/>
              </a:rPr>
              <a:t>QUẬN</a:t>
            </a:r>
            <a:r>
              <a:rPr lang="en-US" sz="2400" b="1" dirty="0" smtClean="0">
                <a:solidFill>
                  <a:schemeClr val="bg1"/>
                </a:solidFill>
                <a:latin typeface="Times New Roman" pitchFamily="18" charset="0"/>
                <a:cs typeface="Times New Roman" pitchFamily="18" charset="0"/>
              </a:rPr>
              <a:t> 12</a:t>
            </a:r>
          </a:p>
        </p:txBody>
      </p:sp>
    </p:spTree>
    <p:extLst>
      <p:ext uri="{BB962C8B-B14F-4D97-AF65-F5344CB8AC3E}">
        <p14:creationId xmlns:p14="http://schemas.microsoft.com/office/powerpoint/2010/main" val="20129049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5" name="Rectangle 4"/>
          <p:cNvSpPr/>
          <p:nvPr/>
        </p:nvSpPr>
        <p:spPr>
          <a:xfrm>
            <a:off x="228600" y="1030069"/>
            <a:ext cx="8686800" cy="461665"/>
          </a:xfrm>
          <a:prstGeom prst="rect">
            <a:avLst/>
          </a:prstGeom>
        </p:spPr>
        <p:txBody>
          <a:bodyPr wrap="square">
            <a:spAutoFit/>
          </a:bodyPr>
          <a:lstStyle/>
          <a:p>
            <a:pPr algn="just"/>
            <a:r>
              <a:rPr lang="vi-VN" sz="2400" b="1" dirty="0" smtClean="0">
                <a:latin typeface="Times New Roman" pitchFamily="18" charset="0"/>
                <a:cs typeface="Times New Roman" pitchFamily="18" charset="0"/>
              </a:rPr>
              <a:t>3/- Về chất lượng đề kiểm tra</a:t>
            </a:r>
            <a:endParaRPr lang="en-US" sz="2400" dirty="0">
              <a:latin typeface="Times New Roman" pitchFamily="18" charset="0"/>
              <a:cs typeface="Times New Roman" pitchFamily="18" charset="0"/>
            </a:endParaRPr>
          </a:p>
        </p:txBody>
      </p:sp>
      <p:sp>
        <p:nvSpPr>
          <p:cNvPr id="3" name="Rectangle 2"/>
          <p:cNvSpPr/>
          <p:nvPr/>
        </p:nvSpPr>
        <p:spPr>
          <a:xfrm>
            <a:off x="630073" y="1466671"/>
            <a:ext cx="8285328" cy="1200329"/>
          </a:xfrm>
          <a:prstGeom prst="rect">
            <a:avLst/>
          </a:prstGeom>
        </p:spPr>
        <p:txBody>
          <a:bodyPr wrap="square">
            <a:spAutoFit/>
          </a:bodyPr>
          <a:lstStyle/>
          <a:p>
            <a:r>
              <a:rPr lang="vi-VN" sz="2400" dirty="0" smtClean="0">
                <a:latin typeface="Times New Roman" pitchFamily="18" charset="0"/>
                <a:cs typeface="Times New Roman" pitchFamily="18" charset="0"/>
              </a:rPr>
              <a:t>Lỗi tổng hợp: Sai từ để hỏi (đánh), câu hỏi không rõ ràng (mũi tên thường thấy trên màn hình), câu hỏi không xác định rõ phần mềm (bức tranh trên nền lưới)</a:t>
            </a:r>
            <a:endParaRPr lang="en-US" sz="2400" dirty="0">
              <a:latin typeface="Times New Roman" pitchFamily="18" charset="0"/>
              <a:cs typeface="Times New Roman" pitchFamily="18" charset="0"/>
            </a:endParaRPr>
          </a:p>
        </p:txBody>
      </p:sp>
      <p:pic>
        <p:nvPicPr>
          <p:cNvPr id="10" name="Picture 9"/>
          <p:cNvPicPr/>
          <p:nvPr/>
        </p:nvPicPr>
        <p:blipFill>
          <a:blip r:embed="rId2">
            <a:extLst>
              <a:ext uri="{28A0092B-C50C-407E-A947-70E740481C1C}">
                <a14:useLocalDpi xmlns:a14="http://schemas.microsoft.com/office/drawing/2010/main" val="0"/>
              </a:ext>
            </a:extLst>
          </a:blip>
          <a:stretch>
            <a:fillRect/>
          </a:stretch>
        </p:blipFill>
        <p:spPr>
          <a:xfrm>
            <a:off x="1326229" y="2667000"/>
            <a:ext cx="6491542" cy="3733800"/>
          </a:xfrm>
          <a:prstGeom prst="rect">
            <a:avLst/>
          </a:prstGeom>
          <a:ln>
            <a:solidFill>
              <a:schemeClr val="tx1"/>
            </a:solidFill>
          </a:ln>
        </p:spPr>
      </p:pic>
    </p:spTree>
    <p:extLst>
      <p:ext uri="{BB962C8B-B14F-4D97-AF65-F5344CB8AC3E}">
        <p14:creationId xmlns:p14="http://schemas.microsoft.com/office/powerpoint/2010/main" val="6777039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5" name="Rectangle 4"/>
          <p:cNvSpPr/>
          <p:nvPr/>
        </p:nvSpPr>
        <p:spPr>
          <a:xfrm>
            <a:off x="228600" y="1030069"/>
            <a:ext cx="8686800" cy="461665"/>
          </a:xfrm>
          <a:prstGeom prst="rect">
            <a:avLst/>
          </a:prstGeom>
        </p:spPr>
        <p:txBody>
          <a:bodyPr wrap="square">
            <a:spAutoFit/>
          </a:bodyPr>
          <a:lstStyle/>
          <a:p>
            <a:pPr algn="just"/>
            <a:r>
              <a:rPr lang="vi-VN" sz="2400" b="1" dirty="0" smtClean="0">
                <a:latin typeface="Times New Roman" pitchFamily="18" charset="0"/>
                <a:cs typeface="Times New Roman" pitchFamily="18" charset="0"/>
              </a:rPr>
              <a:t>4/- Rút kinh nghiệm:</a:t>
            </a:r>
            <a:endParaRPr lang="en-US" sz="2400" dirty="0">
              <a:latin typeface="Times New Roman" pitchFamily="18" charset="0"/>
              <a:cs typeface="Times New Roman" pitchFamily="18" charset="0"/>
            </a:endParaRPr>
          </a:p>
        </p:txBody>
      </p:sp>
      <p:sp>
        <p:nvSpPr>
          <p:cNvPr id="4" name="Rectangle 3"/>
          <p:cNvSpPr/>
          <p:nvPr/>
        </p:nvSpPr>
        <p:spPr>
          <a:xfrm>
            <a:off x="609600" y="1492508"/>
            <a:ext cx="8382000" cy="4832092"/>
          </a:xfrm>
          <a:prstGeom prst="rect">
            <a:avLst/>
          </a:prstGeom>
        </p:spPr>
        <p:txBody>
          <a:bodyPr wrap="square">
            <a:spAutoFit/>
          </a:bodyPr>
          <a:lstStyle/>
          <a:p>
            <a:pPr algn="just"/>
            <a:r>
              <a:rPr lang="en-US" sz="2200" b="1" dirty="0" err="1">
                <a:latin typeface="Times New Roman" pitchFamily="18" charset="0"/>
                <a:cs typeface="Times New Roman" pitchFamily="18" charset="0"/>
              </a:rPr>
              <a:t>Với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giáo</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viên</a:t>
            </a:r>
            <a:r>
              <a:rPr lang="en-US" sz="2200" b="1" dirty="0">
                <a:latin typeface="Times New Roman" pitchFamily="18" charset="0"/>
                <a:cs typeface="Times New Roman" pitchFamily="18" charset="0"/>
              </a:rPr>
              <a:t>:</a:t>
            </a:r>
            <a:endParaRPr lang="en-US" sz="2200" dirty="0">
              <a:latin typeface="Times New Roman" pitchFamily="18" charset="0"/>
              <a:cs typeface="Times New Roman" pitchFamily="18" charset="0"/>
            </a:endParaRPr>
          </a:p>
          <a:p>
            <a:pPr algn="just"/>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a:t>
            </a:r>
            <a:r>
              <a:rPr lang="en-US" sz="2200" dirty="0">
                <a:latin typeface="Times New Roman" pitchFamily="18" charset="0"/>
                <a:cs typeface="Times New Roman" pitchFamily="18" charset="0"/>
              </a:rPr>
              <a:t> ý </a:t>
            </a:r>
            <a:r>
              <a:rPr lang="en-US" sz="2200" dirty="0" err="1">
                <a:latin typeface="Times New Roman" pitchFamily="18" charset="0"/>
                <a:cs typeface="Times New Roman" pitchFamily="18" charset="0"/>
              </a:rPr>
              <a:t>xây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dựng</a:t>
            </a:r>
            <a:r>
              <a:rPr lang="en-US" sz="2200" dirty="0">
                <a:latin typeface="Times New Roman" pitchFamily="18" charset="0"/>
                <a:cs typeface="Times New Roman" pitchFamily="18" charset="0"/>
              </a:rPr>
              <a:t> ma </a:t>
            </a:r>
            <a:r>
              <a:rPr lang="en-US" sz="2200" dirty="0" err="1">
                <a:latin typeface="Times New Roman" pitchFamily="18" charset="0"/>
                <a:cs typeface="Times New Roman" pitchFamily="18" charset="0"/>
              </a:rPr>
              <a:t>trận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nghiêm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túc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trước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kiểm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a:t>
            </a:r>
            <a:r>
              <a:rPr lang="en-US" sz="2200" dirty="0">
                <a:latin typeface="Times New Roman" pitchFamily="18" charset="0"/>
                <a:cs typeface="Times New Roman" pitchFamily="18" charset="0"/>
              </a:rPr>
              <a:t>, ma </a:t>
            </a:r>
            <a:r>
              <a:rPr lang="en-US" sz="2200" dirty="0" err="1">
                <a:latin typeface="Times New Roman" pitchFamily="18" charset="0"/>
                <a:cs typeface="Times New Roman" pitchFamily="18" charset="0"/>
              </a:rPr>
              <a:t>trận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xây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dựng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tỉ</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lệ</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đúng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theo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hướng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dẫn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hoàn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thành</a:t>
            </a:r>
            <a:r>
              <a:rPr lang="en-US" sz="2200" dirty="0">
                <a:latin typeface="Times New Roman" pitchFamily="18" charset="0"/>
                <a:cs typeface="Times New Roman" pitchFamily="18" charset="0"/>
              </a:rPr>
              <a:t> ma </a:t>
            </a:r>
            <a:r>
              <a:rPr lang="en-US" sz="2200" dirty="0" err="1">
                <a:latin typeface="Times New Roman" pitchFamily="18" charset="0"/>
                <a:cs typeface="Times New Roman" pitchFamily="18" charset="0"/>
              </a:rPr>
              <a:t>trận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lưu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giữ</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dụng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đồng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ma </a:t>
            </a:r>
            <a:r>
              <a:rPr lang="en-US" sz="2200" dirty="0" err="1">
                <a:latin typeface="Times New Roman" pitchFamily="18" charset="0"/>
                <a:cs typeface="Times New Roman" pitchFamily="18" charset="0"/>
              </a:rPr>
              <a:t>trận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thành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nhiều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kiểm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dạng</a:t>
            </a:r>
            <a:r>
              <a:rPr lang="en-US" sz="2200" dirty="0">
                <a:latin typeface="Times New Roman" pitchFamily="18" charset="0"/>
                <a:cs typeface="Times New Roman" pitchFamily="18" charset="0"/>
              </a:rPr>
              <a:t>.</a:t>
            </a:r>
          </a:p>
          <a:p>
            <a:pPr algn="just"/>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Xây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dựng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lượng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hợp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lý</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phù</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hợp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năng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lực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sinh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bài</a:t>
            </a:r>
            <a:r>
              <a:rPr lang="en-US" sz="2200" dirty="0">
                <a:latin typeface="Times New Roman" pitchFamily="18" charset="0"/>
                <a:cs typeface="Times New Roman" pitchFamily="18" charset="0"/>
              </a:rPr>
              <a:t>;</a:t>
            </a:r>
          </a:p>
          <a:p>
            <a:pPr algn="just"/>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a:t>
            </a:r>
            <a:r>
              <a:rPr lang="en-US" sz="2200" dirty="0">
                <a:latin typeface="Times New Roman" pitchFamily="18" charset="0"/>
                <a:cs typeface="Times New Roman" pitchFamily="18" charset="0"/>
              </a:rPr>
              <a:t> ý </a:t>
            </a:r>
            <a:r>
              <a:rPr lang="en-US" sz="2200" dirty="0" err="1">
                <a:latin typeface="Times New Roman" pitchFamily="18" charset="0"/>
                <a:cs typeface="Times New Roman" pitchFamily="18" charset="0"/>
              </a:rPr>
              <a:t>cách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dụng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đặt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phải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rõ</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ràng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đủ</a:t>
            </a:r>
            <a:r>
              <a:rPr lang="en-US" sz="2200" dirty="0">
                <a:latin typeface="Times New Roman" pitchFamily="18" charset="0"/>
                <a:cs typeface="Times New Roman" pitchFamily="18" charset="0"/>
              </a:rPr>
              <a:t> ý </a:t>
            </a:r>
            <a:r>
              <a:rPr lang="en-US" sz="2200" dirty="0" err="1">
                <a:latin typeface="Times New Roman" pitchFamily="18" charset="0"/>
                <a:cs typeface="Times New Roman" pitchFamily="18" charset="0"/>
              </a:rPr>
              <a:t>nghĩa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què</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cụt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cần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viết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đúng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ngữ</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pháp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tiếng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Việt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chú</a:t>
            </a:r>
            <a:r>
              <a:rPr lang="en-US" sz="2200" dirty="0">
                <a:latin typeface="Times New Roman" pitchFamily="18" charset="0"/>
                <a:cs typeface="Times New Roman" pitchFamily="18" charset="0"/>
              </a:rPr>
              <a:t> ý </a:t>
            </a:r>
            <a:r>
              <a:rPr lang="en-US" sz="2200" dirty="0" err="1">
                <a:latin typeface="Times New Roman" pitchFamily="18" charset="0"/>
                <a:cs typeface="Times New Roman" pitchFamily="18" charset="0"/>
              </a:rPr>
              <a:t>sử</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dụng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từ</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ngữ</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đúng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đặt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dùng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phương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ngữ</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quen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thuộc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dùng</a:t>
            </a:r>
            <a:r>
              <a:rPr lang="en-US" sz="2200" dirty="0">
                <a:latin typeface="Times New Roman" pitchFamily="18" charset="0"/>
                <a:cs typeface="Times New Roman" pitchFamily="18" charset="0"/>
              </a:rPr>
              <a:t> </a:t>
            </a:r>
            <a:r>
              <a:rPr lang="en-US" sz="2200" b="1" i="1" dirty="0" err="1">
                <a:latin typeface="Times New Roman" pitchFamily="18" charset="0"/>
                <a:cs typeface="Times New Roman" pitchFamily="18" charset="0"/>
              </a:rPr>
              <a:t>gõ</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i="1" dirty="0" err="1">
                <a:latin typeface="Times New Roman" pitchFamily="18" charset="0"/>
                <a:cs typeface="Times New Roman" pitchFamily="18" charset="0"/>
              </a:rPr>
              <a:t>đánh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dùng</a:t>
            </a:r>
            <a:r>
              <a:rPr lang="en-US" sz="2200" dirty="0">
                <a:latin typeface="Times New Roman" pitchFamily="18" charset="0"/>
                <a:cs typeface="Times New Roman" pitchFamily="18" charset="0"/>
              </a:rPr>
              <a:t> “</a:t>
            </a:r>
            <a:r>
              <a:rPr lang="en-US" sz="2200" b="1" i="1" dirty="0" err="1">
                <a:latin typeface="Times New Roman" pitchFamily="18" charset="0"/>
                <a:cs typeface="Times New Roman" pitchFamily="18" charset="0"/>
              </a:rPr>
              <a:t>khởi</a:t>
            </a:r>
            <a:r>
              <a:rPr lang="en-US" sz="2200" b="1" i="1" dirty="0">
                <a:latin typeface="Times New Roman" pitchFamily="18" charset="0"/>
                <a:cs typeface="Times New Roman" pitchFamily="18" charset="0"/>
              </a:rPr>
              <a:t> </a:t>
            </a:r>
            <a:r>
              <a:rPr lang="en-US" sz="2200" b="1" i="1" dirty="0" err="1">
                <a:latin typeface="Times New Roman" pitchFamily="18" charset="0"/>
                <a:cs typeface="Times New Roman" pitchFamily="18" charset="0"/>
              </a:rPr>
              <a:t>động</a:t>
            </a:r>
            <a:r>
              <a:rPr lang="en-US" sz="2200" b="1" i="1" dirty="0">
                <a:latin typeface="Times New Roman" pitchFamily="18" charset="0"/>
                <a:cs typeface="Times New Roman" pitchFamily="18" charset="0"/>
              </a:rPr>
              <a:t> </a:t>
            </a:r>
            <a:r>
              <a:rPr lang="en-US" sz="2200" b="1" i="1" dirty="0" err="1">
                <a:latin typeface="Times New Roman" pitchFamily="18" charset="0"/>
                <a:cs typeface="Times New Roman" pitchFamily="18" charset="0"/>
              </a:rPr>
              <a:t>công</a:t>
            </a:r>
            <a:r>
              <a:rPr lang="en-US" sz="2200" b="1" i="1" dirty="0">
                <a:latin typeface="Times New Roman" pitchFamily="18" charset="0"/>
                <a:cs typeface="Times New Roman" pitchFamily="18" charset="0"/>
              </a:rPr>
              <a:t> </a:t>
            </a:r>
            <a:r>
              <a:rPr lang="en-US" sz="2200" b="1" i="1" dirty="0" err="1">
                <a:latin typeface="Times New Roman" pitchFamily="18" charset="0"/>
                <a:cs typeface="Times New Roman" pitchFamily="18" charset="0"/>
              </a:rPr>
              <a:t>cụ</a:t>
            </a:r>
            <a:r>
              <a:rPr lang="en-US" sz="2200" b="1" i="1" dirty="0">
                <a:latin typeface="Times New Roman" pitchFamily="18" charset="0"/>
                <a:cs typeface="Times New Roman" pitchFamily="18" charset="0"/>
              </a:rPr>
              <a:t> / </a:t>
            </a:r>
            <a:r>
              <a:rPr lang="en-US" sz="2200" b="1" i="1" dirty="0" err="1">
                <a:latin typeface="Times New Roman" pitchFamily="18" charset="0"/>
                <a:cs typeface="Times New Roman" pitchFamily="18" charset="0"/>
              </a:rPr>
              <a:t>phần</a:t>
            </a:r>
            <a:r>
              <a:rPr lang="en-US" sz="2200" b="1" i="1" dirty="0">
                <a:latin typeface="Times New Roman" pitchFamily="18" charset="0"/>
                <a:cs typeface="Times New Roman" pitchFamily="18" charset="0"/>
              </a:rPr>
              <a:t> </a:t>
            </a:r>
            <a:r>
              <a:rPr lang="en-US" sz="2200" b="1" i="1" dirty="0" err="1">
                <a:latin typeface="Times New Roman" pitchFamily="18" charset="0"/>
                <a:cs typeface="Times New Roman" pitchFamily="18" charset="0"/>
              </a:rPr>
              <a:t>mềm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thay</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i="1" dirty="0" err="1">
                <a:latin typeface="Times New Roman" pitchFamily="18" charset="0"/>
                <a:cs typeface="Times New Roman" pitchFamily="18" charset="0"/>
              </a:rPr>
              <a:t>vào</a:t>
            </a:r>
            <a:r>
              <a:rPr lang="en-US" sz="2200" i="1" dirty="0">
                <a:latin typeface="Times New Roman" pitchFamily="18" charset="0"/>
                <a:cs typeface="Times New Roman" pitchFamily="18" charset="0"/>
              </a:rPr>
              <a:t> </a:t>
            </a:r>
            <a:r>
              <a:rPr lang="en-US" sz="2200" i="1" dirty="0" err="1">
                <a:latin typeface="Times New Roman" pitchFamily="18" charset="0"/>
                <a:cs typeface="Times New Roman" pitchFamily="18" charset="0"/>
              </a:rPr>
              <a:t>chương</a:t>
            </a:r>
            <a:r>
              <a:rPr lang="en-US" sz="2200" i="1" dirty="0">
                <a:latin typeface="Times New Roman" pitchFamily="18" charset="0"/>
                <a:cs typeface="Times New Roman" pitchFamily="18" charset="0"/>
              </a:rPr>
              <a:t> </a:t>
            </a:r>
            <a:r>
              <a:rPr lang="en-US" sz="2200" i="1" dirty="0" err="1">
                <a:latin typeface="Times New Roman" pitchFamily="18" charset="0"/>
                <a:cs typeface="Times New Roman" pitchFamily="18" charset="0"/>
              </a:rPr>
              <a:t>trình</a:t>
            </a:r>
            <a:r>
              <a:rPr lang="en-US" sz="2200" dirty="0" smtClean="0">
                <a:latin typeface="Times New Roman" pitchFamily="18" charset="0"/>
                <a:cs typeface="Times New Roman" pitchFamily="18" charset="0"/>
              </a:rPr>
              <a:t>”)</a:t>
            </a:r>
            <a:endParaRPr lang="en-US" sz="2200" dirty="0">
              <a:latin typeface="Times New Roman" pitchFamily="18" charset="0"/>
              <a:cs typeface="Times New Roman" pitchFamily="18" charset="0"/>
            </a:endParaRPr>
          </a:p>
          <a:p>
            <a:pPr algn="just"/>
            <a:r>
              <a:rPr lang="en-US" sz="2200" dirty="0" smtClean="0">
                <a:latin typeface="Times New Roman" pitchFamily="18" charset="0"/>
                <a:cs typeface="Times New Roman" pitchFamily="18" charset="0"/>
              </a:rPr>
              <a:t>- </a:t>
            </a:r>
            <a:r>
              <a:rPr lang="en-US" sz="2200" dirty="0" err="1" smtClean="0">
                <a:latin typeface="Times New Roman" pitchFamily="18" charset="0"/>
                <a:cs typeface="Times New Roman" pitchFamily="18" charset="0"/>
              </a:rPr>
              <a:t>Không</a:t>
            </a:r>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dùng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có</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đáp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án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dạng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Cả</a:t>
            </a:r>
            <a:r>
              <a:rPr lang="en-US" sz="2200" dirty="0">
                <a:latin typeface="Times New Roman" pitchFamily="18" charset="0"/>
                <a:cs typeface="Times New Roman" pitchFamily="18" charset="0"/>
              </a:rPr>
              <a:t> A, B, C </a:t>
            </a:r>
            <a:r>
              <a:rPr lang="en-US" sz="2200" dirty="0" err="1">
                <a:latin typeface="Times New Roman" pitchFamily="18" charset="0"/>
                <a:cs typeface="Times New Roman" pitchFamily="18" charset="0"/>
              </a:rPr>
              <a:t>đúng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hoặc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Cả</a:t>
            </a:r>
            <a:r>
              <a:rPr lang="en-US" sz="2200" dirty="0">
                <a:latin typeface="Times New Roman" pitchFamily="18" charset="0"/>
                <a:cs typeface="Times New Roman" pitchFamily="18" charset="0"/>
              </a:rPr>
              <a:t> A, B </a:t>
            </a:r>
            <a:r>
              <a:rPr lang="en-US" sz="2200" dirty="0" err="1">
                <a:latin typeface="Times New Roman" pitchFamily="18" charset="0"/>
                <a:cs typeface="Times New Roman" pitchFamily="18" charset="0"/>
              </a:rPr>
              <a:t>đều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đúng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sai</a:t>
            </a:r>
            <a:r>
              <a:rPr lang="en-US" sz="2200" dirty="0">
                <a:latin typeface="Times New Roman" pitchFamily="18" charset="0"/>
                <a:cs typeface="Times New Roman" pitchFamily="18" charset="0"/>
              </a:rPr>
              <a:t>”;</a:t>
            </a:r>
          </a:p>
        </p:txBody>
      </p:sp>
    </p:spTree>
    <p:extLst>
      <p:ext uri="{BB962C8B-B14F-4D97-AF65-F5344CB8AC3E}">
        <p14:creationId xmlns:p14="http://schemas.microsoft.com/office/powerpoint/2010/main" val="39497645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5" name="Rectangle 4"/>
          <p:cNvSpPr/>
          <p:nvPr/>
        </p:nvSpPr>
        <p:spPr>
          <a:xfrm>
            <a:off x="228600" y="1030069"/>
            <a:ext cx="8686800" cy="461665"/>
          </a:xfrm>
          <a:prstGeom prst="rect">
            <a:avLst/>
          </a:prstGeom>
        </p:spPr>
        <p:txBody>
          <a:bodyPr wrap="square">
            <a:spAutoFit/>
          </a:bodyPr>
          <a:lstStyle/>
          <a:p>
            <a:pPr algn="just"/>
            <a:r>
              <a:rPr lang="vi-VN" sz="2400" b="1" dirty="0" smtClean="0">
                <a:latin typeface="Times New Roman" pitchFamily="18" charset="0"/>
                <a:cs typeface="Times New Roman" pitchFamily="18" charset="0"/>
              </a:rPr>
              <a:t>4/- Rút kinh nghiệm:</a:t>
            </a:r>
            <a:endParaRPr lang="en-US" sz="2400" dirty="0">
              <a:latin typeface="Times New Roman" pitchFamily="18" charset="0"/>
              <a:cs typeface="Times New Roman" pitchFamily="18" charset="0"/>
            </a:endParaRPr>
          </a:p>
        </p:txBody>
      </p:sp>
      <p:sp>
        <p:nvSpPr>
          <p:cNvPr id="4" name="Rectangle 3"/>
          <p:cNvSpPr/>
          <p:nvPr/>
        </p:nvSpPr>
        <p:spPr>
          <a:xfrm>
            <a:off x="609600" y="1492508"/>
            <a:ext cx="8382000" cy="2462213"/>
          </a:xfrm>
          <a:prstGeom prst="rect">
            <a:avLst/>
          </a:prstGeom>
        </p:spPr>
        <p:txBody>
          <a:bodyPr wrap="square">
            <a:spAutoFit/>
          </a:bodyPr>
          <a:lstStyle/>
          <a:p>
            <a:pPr algn="just"/>
            <a:r>
              <a:rPr lang="en-US" sz="2200" b="1" dirty="0" err="1">
                <a:latin typeface="Times New Roman" pitchFamily="18" charset="0"/>
                <a:cs typeface="Times New Roman" pitchFamily="18" charset="0"/>
              </a:rPr>
              <a:t>Với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bộ</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quản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lý</a:t>
            </a:r>
            <a:r>
              <a:rPr lang="en-US" sz="2200" b="1" dirty="0">
                <a:latin typeface="Times New Roman" pitchFamily="18" charset="0"/>
                <a:cs typeface="Times New Roman" pitchFamily="18" charset="0"/>
              </a:rPr>
              <a:t>:</a:t>
            </a:r>
            <a:endParaRPr lang="en-US" sz="2200" dirty="0">
              <a:latin typeface="Times New Roman" pitchFamily="18" charset="0"/>
              <a:cs typeface="Times New Roman" pitchFamily="18" charset="0"/>
            </a:endParaRPr>
          </a:p>
          <a:p>
            <a:pPr algn="just"/>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Kiểm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a:t>
            </a:r>
            <a:r>
              <a:rPr lang="en-US" sz="2200" dirty="0">
                <a:latin typeface="Times New Roman" pitchFamily="18" charset="0"/>
                <a:cs typeface="Times New Roman" pitchFamily="18" charset="0"/>
              </a:rPr>
              <a:t> ma </a:t>
            </a:r>
            <a:r>
              <a:rPr lang="en-US" sz="2200" dirty="0" err="1">
                <a:latin typeface="Times New Roman" pitchFamily="18" charset="0"/>
                <a:cs typeface="Times New Roman" pitchFamily="18" charset="0"/>
              </a:rPr>
              <a:t>trận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mạch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hợp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lý</a:t>
            </a:r>
            <a:r>
              <a:rPr lang="en-US" sz="2200" dirty="0">
                <a:latin typeface="Times New Roman" pitchFamily="18" charset="0"/>
                <a:cs typeface="Times New Roman" pitchFamily="18" charset="0"/>
              </a:rPr>
              <a:t>;</a:t>
            </a:r>
          </a:p>
          <a:p>
            <a:pPr algn="just"/>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Kiểm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sinh</a:t>
            </a:r>
            <a:r>
              <a:rPr lang="en-US" sz="2200" dirty="0">
                <a:latin typeface="Times New Roman" pitchFamily="18" charset="0"/>
                <a:cs typeface="Times New Roman" pitchFamily="18" charset="0"/>
              </a:rPr>
              <a:t>;</a:t>
            </a:r>
          </a:p>
          <a:p>
            <a:pPr algn="just"/>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Rà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soát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kiểm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mắc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hành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văn</a:t>
            </a:r>
            <a:r>
              <a:rPr lang="en-US" sz="2200" dirty="0">
                <a:latin typeface="Times New Roman" pitchFamily="18" charset="0"/>
                <a:cs typeface="Times New Roman" pitchFamily="18" charset="0"/>
              </a:rPr>
              <a:t>;</a:t>
            </a:r>
          </a:p>
          <a:p>
            <a:pPr algn="just"/>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Góp</a:t>
            </a:r>
            <a:r>
              <a:rPr lang="en-US" sz="2200" dirty="0">
                <a:latin typeface="Times New Roman" pitchFamily="18" charset="0"/>
                <a:cs typeface="Times New Roman" pitchFamily="18" charset="0"/>
              </a:rPr>
              <a:t> ý, </a:t>
            </a:r>
            <a:r>
              <a:rPr lang="en-US" sz="2200" dirty="0" err="1">
                <a:latin typeface="Times New Roman" pitchFamily="18" charset="0"/>
                <a:cs typeface="Times New Roman" pitchFamily="18" charset="0"/>
              </a:rPr>
              <a:t>rút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nghiệm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mắc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phải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a:t>
            </a:r>
            <a:r>
              <a:rPr lang="en-US" sz="2200" dirty="0">
                <a:latin typeface="Times New Roman" pitchFamily="18" charset="0"/>
                <a:cs typeface="Times New Roman" pitchFamily="18" charset="0"/>
              </a:rPr>
              <a:t>.</a:t>
            </a:r>
          </a:p>
        </p:txBody>
      </p:sp>
    </p:spTree>
    <p:extLst>
      <p:ext uri="{BB962C8B-B14F-4D97-AF65-F5344CB8AC3E}">
        <p14:creationId xmlns:p14="http://schemas.microsoft.com/office/powerpoint/2010/main" val="17335586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5" name="Rectangle 4"/>
          <p:cNvSpPr/>
          <p:nvPr/>
        </p:nvSpPr>
        <p:spPr>
          <a:xfrm>
            <a:off x="228600" y="1030069"/>
            <a:ext cx="8686800" cy="461665"/>
          </a:xfrm>
          <a:prstGeom prst="rect">
            <a:avLst/>
          </a:prstGeom>
        </p:spPr>
        <p:txBody>
          <a:bodyPr wrap="square">
            <a:spAutoFit/>
          </a:bodyPr>
          <a:lstStyle/>
          <a:p>
            <a:pPr algn="just"/>
            <a:r>
              <a:rPr lang="vi-VN" sz="2400" b="1" dirty="0" smtClean="0">
                <a:latin typeface="Times New Roman" pitchFamily="18" charset="0"/>
                <a:cs typeface="Times New Roman" pitchFamily="18" charset="0"/>
              </a:rPr>
              <a:t>4/- Rút kinh nghiệm:</a:t>
            </a:r>
            <a:endParaRPr lang="en-US" sz="2400" dirty="0">
              <a:latin typeface="Times New Roman" pitchFamily="18" charset="0"/>
              <a:cs typeface="Times New Roman" pitchFamily="18" charset="0"/>
            </a:endParaRPr>
          </a:p>
        </p:txBody>
      </p:sp>
      <p:sp>
        <p:nvSpPr>
          <p:cNvPr id="4" name="Rectangle 3"/>
          <p:cNvSpPr/>
          <p:nvPr/>
        </p:nvSpPr>
        <p:spPr>
          <a:xfrm>
            <a:off x="609600" y="1492508"/>
            <a:ext cx="8382000" cy="2462213"/>
          </a:xfrm>
          <a:prstGeom prst="rect">
            <a:avLst/>
          </a:prstGeom>
        </p:spPr>
        <p:txBody>
          <a:bodyPr wrap="square">
            <a:spAutoFit/>
          </a:bodyPr>
          <a:lstStyle/>
          <a:p>
            <a:pPr algn="just"/>
            <a:r>
              <a:rPr lang="en-US" sz="2200" b="1" dirty="0" err="1">
                <a:latin typeface="Times New Roman" pitchFamily="18" charset="0"/>
                <a:cs typeface="Times New Roman" pitchFamily="18" charset="0"/>
              </a:rPr>
              <a:t>Với</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cán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bộ</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quản</a:t>
            </a:r>
            <a:r>
              <a:rPr lang="en-US" sz="2200" b="1" dirty="0">
                <a:latin typeface="Times New Roman" pitchFamily="18" charset="0"/>
                <a:cs typeface="Times New Roman" pitchFamily="18" charset="0"/>
              </a:rPr>
              <a:t> </a:t>
            </a:r>
            <a:r>
              <a:rPr lang="en-US" sz="2200" b="1" dirty="0" err="1">
                <a:latin typeface="Times New Roman" pitchFamily="18" charset="0"/>
                <a:cs typeface="Times New Roman" pitchFamily="18" charset="0"/>
              </a:rPr>
              <a:t>lý</a:t>
            </a:r>
            <a:r>
              <a:rPr lang="en-US" sz="2200" b="1" dirty="0">
                <a:latin typeface="Times New Roman" pitchFamily="18" charset="0"/>
                <a:cs typeface="Times New Roman" pitchFamily="18" charset="0"/>
              </a:rPr>
              <a:t>:</a:t>
            </a:r>
            <a:endParaRPr lang="en-US" sz="2200" dirty="0">
              <a:latin typeface="Times New Roman" pitchFamily="18" charset="0"/>
              <a:cs typeface="Times New Roman" pitchFamily="18" charset="0"/>
            </a:endParaRPr>
          </a:p>
          <a:p>
            <a:pPr algn="just"/>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Kiểm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a:t>
            </a:r>
            <a:r>
              <a:rPr lang="en-US" sz="2200" dirty="0">
                <a:latin typeface="Times New Roman" pitchFamily="18" charset="0"/>
                <a:cs typeface="Times New Roman" pitchFamily="18" charset="0"/>
              </a:rPr>
              <a:t> ma </a:t>
            </a:r>
            <a:r>
              <a:rPr lang="en-US" sz="2200" dirty="0" err="1">
                <a:latin typeface="Times New Roman" pitchFamily="18" charset="0"/>
                <a:cs typeface="Times New Roman" pitchFamily="18" charset="0"/>
              </a:rPr>
              <a:t>trận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phân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mạch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kiến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thức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hợp</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lý</a:t>
            </a:r>
            <a:r>
              <a:rPr lang="en-US" sz="2200" dirty="0">
                <a:latin typeface="Times New Roman" pitchFamily="18" charset="0"/>
                <a:cs typeface="Times New Roman" pitchFamily="18" charset="0"/>
              </a:rPr>
              <a:t>;</a:t>
            </a:r>
          </a:p>
          <a:p>
            <a:pPr algn="just"/>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Kiểm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số</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câu</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hỏi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thời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gian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làm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bài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của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học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sinh</a:t>
            </a:r>
            <a:r>
              <a:rPr lang="en-US" sz="2200" dirty="0">
                <a:latin typeface="Times New Roman" pitchFamily="18" charset="0"/>
                <a:cs typeface="Times New Roman" pitchFamily="18" charset="0"/>
              </a:rPr>
              <a:t>;</a:t>
            </a:r>
          </a:p>
          <a:p>
            <a:pPr algn="just"/>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Rà</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soát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kiểm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bảo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đảm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không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mắc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hành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văn</a:t>
            </a:r>
            <a:r>
              <a:rPr lang="en-US" sz="2200" dirty="0">
                <a:latin typeface="Times New Roman" pitchFamily="18" charset="0"/>
                <a:cs typeface="Times New Roman" pitchFamily="18" charset="0"/>
              </a:rPr>
              <a:t>;</a:t>
            </a:r>
          </a:p>
          <a:p>
            <a:pPr algn="just"/>
            <a:r>
              <a:rPr lang="en-US" sz="2200" dirty="0" smtClean="0">
                <a:latin typeface="Times New Roman" pitchFamily="18" charset="0"/>
                <a:cs typeface="Times New Roman" pitchFamily="18" charset="0"/>
              </a:rPr>
              <a:t>- </a:t>
            </a:r>
            <a:r>
              <a:rPr lang="en-US" sz="2200" dirty="0" err="1">
                <a:latin typeface="Times New Roman" pitchFamily="18" charset="0"/>
                <a:cs typeface="Times New Roman" pitchFamily="18" charset="0"/>
              </a:rPr>
              <a:t>Góp</a:t>
            </a:r>
            <a:r>
              <a:rPr lang="en-US" sz="2200" dirty="0">
                <a:latin typeface="Times New Roman" pitchFamily="18" charset="0"/>
                <a:cs typeface="Times New Roman" pitchFamily="18" charset="0"/>
              </a:rPr>
              <a:t> ý, </a:t>
            </a:r>
            <a:r>
              <a:rPr lang="en-US" sz="2200" dirty="0" err="1">
                <a:latin typeface="Times New Roman" pitchFamily="18" charset="0"/>
                <a:cs typeface="Times New Roman" pitchFamily="18" charset="0"/>
              </a:rPr>
              <a:t>rút</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kinh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nghiệm</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cho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giáo</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viên</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để</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tránh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mắc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phải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các</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lỗi</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trong</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quá</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trình</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ra</a:t>
            </a:r>
            <a:r>
              <a:rPr lang="en-US" sz="2200" dirty="0">
                <a:latin typeface="Times New Roman" pitchFamily="18" charset="0"/>
                <a:cs typeface="Times New Roman" pitchFamily="18" charset="0"/>
              </a:rPr>
              <a:t> </a:t>
            </a:r>
            <a:r>
              <a:rPr lang="en-US" sz="2200" dirty="0" err="1">
                <a:latin typeface="Times New Roman" pitchFamily="18" charset="0"/>
                <a:cs typeface="Times New Roman" pitchFamily="18" charset="0"/>
              </a:rPr>
              <a:t>đề</a:t>
            </a:r>
            <a:r>
              <a:rPr lang="en-US" sz="2200" dirty="0">
                <a:latin typeface="Times New Roman" pitchFamily="18" charset="0"/>
                <a:cs typeface="Times New Roman" pitchFamily="18" charset="0"/>
              </a:rPr>
              <a:t>.</a:t>
            </a:r>
          </a:p>
        </p:txBody>
      </p:sp>
    </p:spTree>
    <p:extLst>
      <p:ext uri="{BB962C8B-B14F-4D97-AF65-F5344CB8AC3E}">
        <p14:creationId xmlns:p14="http://schemas.microsoft.com/office/powerpoint/2010/main" val="28432842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36760" y="2514600"/>
            <a:ext cx="4697440" cy="175432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Lý</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luận</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chung</a:t>
            </a:r>
            <a:endPar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a:p>
            <a:pPr algn="ctr"/>
            <a:r>
              <a:rPr lang="en-US" sz="54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về</a:t>
            </a: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Thông</a:t>
            </a: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tư</a:t>
            </a: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22</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6165682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Lý</a:t>
            </a:r>
            <a:r>
              <a:rPr lang="en-US" dirty="0" smtClean="0"/>
              <a:t> </a:t>
            </a:r>
            <a:r>
              <a:rPr lang="en-US" dirty="0" err="1" smtClean="0"/>
              <a:t>luận</a:t>
            </a:r>
            <a:r>
              <a:rPr lang="en-US" dirty="0" smtClean="0"/>
              <a:t> </a:t>
            </a:r>
            <a:r>
              <a:rPr lang="en-US" dirty="0" err="1" smtClean="0"/>
              <a:t>chung</a:t>
            </a:r>
            <a:r>
              <a:rPr lang="en-US" dirty="0" smtClean="0"/>
              <a:t> </a:t>
            </a:r>
            <a:r>
              <a:rPr lang="en-US" dirty="0" err="1" smtClean="0"/>
              <a:t>về</a:t>
            </a:r>
            <a:r>
              <a:rPr lang="en-US" dirty="0" smtClean="0"/>
              <a:t> </a:t>
            </a:r>
            <a:r>
              <a:rPr lang="en-US" dirty="0" err="1" smtClean="0"/>
              <a:t>thông</a:t>
            </a:r>
            <a:r>
              <a:rPr lang="en-US" dirty="0" smtClean="0"/>
              <a:t> </a:t>
            </a:r>
            <a:r>
              <a:rPr lang="en-US" dirty="0" err="1" smtClean="0"/>
              <a:t>tư</a:t>
            </a:r>
            <a:r>
              <a:rPr lang="en-US" dirty="0" smtClean="0"/>
              <a:t> 22</a:t>
            </a:r>
            <a:endParaRPr lang="en-US" dirty="0"/>
          </a:p>
        </p:txBody>
      </p:sp>
      <p:sp>
        <p:nvSpPr>
          <p:cNvPr id="3" name="Rectangle 2"/>
          <p:cNvSpPr/>
          <p:nvPr/>
        </p:nvSpPr>
        <p:spPr>
          <a:xfrm>
            <a:off x="294564" y="2363212"/>
            <a:ext cx="8610600" cy="3046988"/>
          </a:xfrm>
          <a:prstGeom prst="rect">
            <a:avLst/>
          </a:prstGeom>
        </p:spPr>
        <p:txBody>
          <a:bodyPr wrap="square">
            <a:spAutoFit/>
          </a:bodyPr>
          <a:lstStyle/>
          <a:p>
            <a:pPr marL="342900" indent="-342900" algn="just">
              <a:buFont typeface="Arial" pitchFamily="34" charset="0"/>
              <a:buChar char="•"/>
            </a:pPr>
            <a:r>
              <a:rPr lang="vi-VN" sz="2400" b="1" dirty="0" smtClean="0">
                <a:latin typeface="Times New Roman" pitchFamily="18" charset="0"/>
                <a:cs typeface="Times New Roman" pitchFamily="18" charset="0"/>
              </a:rPr>
              <a:t>Mức </a:t>
            </a:r>
            <a:r>
              <a:rPr lang="vi-VN" sz="2400" b="1" dirty="0">
                <a:latin typeface="Times New Roman" pitchFamily="18" charset="0"/>
                <a:cs typeface="Times New Roman" pitchFamily="18" charset="0"/>
              </a:rPr>
              <a:t>1: </a:t>
            </a:r>
            <a:r>
              <a:rPr lang="vi-VN" sz="2400" dirty="0">
                <a:latin typeface="Times New Roman" pitchFamily="18" charset="0"/>
                <a:cs typeface="Times New Roman" pitchFamily="18" charset="0"/>
              </a:rPr>
              <a:t>nhận biết, nhắc lại được kiến thức, kĩ năng đã học.</a:t>
            </a:r>
          </a:p>
          <a:p>
            <a:pPr marL="342900" indent="-342900" algn="just">
              <a:buFont typeface="Arial" pitchFamily="34" charset="0"/>
              <a:buChar char="•"/>
            </a:pPr>
            <a:r>
              <a:rPr lang="vi-VN" sz="2400" b="1" dirty="0" smtClean="0">
                <a:latin typeface="Times New Roman" pitchFamily="18" charset="0"/>
                <a:cs typeface="Times New Roman" pitchFamily="18" charset="0"/>
              </a:rPr>
              <a:t>Mức </a:t>
            </a:r>
            <a:r>
              <a:rPr lang="vi-VN" sz="2400" b="1" dirty="0">
                <a:latin typeface="Times New Roman" pitchFamily="18" charset="0"/>
                <a:cs typeface="Times New Roman" pitchFamily="18" charset="0"/>
              </a:rPr>
              <a:t>2: </a:t>
            </a:r>
            <a:r>
              <a:rPr lang="vi-VN" sz="2400" dirty="0">
                <a:latin typeface="Times New Roman" pitchFamily="18" charset="0"/>
                <a:cs typeface="Times New Roman" pitchFamily="18" charset="0"/>
              </a:rPr>
              <a:t>hiểu kiến thức, kĩ năng đã học, trình bày, giải thích được kiến thức theo cách hiểu của cá </a:t>
            </a:r>
            <a:r>
              <a:rPr lang="vi-VN" sz="2400" dirty="0" smtClean="0">
                <a:latin typeface="Times New Roman" pitchFamily="18" charset="0"/>
                <a:cs typeface="Times New Roman" pitchFamily="18" charset="0"/>
              </a:rPr>
              <a:t>nhân.</a:t>
            </a:r>
          </a:p>
          <a:p>
            <a:pPr marL="342900" indent="-342900" algn="just">
              <a:buFont typeface="Arial" pitchFamily="34" charset="0"/>
              <a:buChar char="•"/>
            </a:pPr>
            <a:r>
              <a:rPr lang="vi-VN" sz="2400" b="1" dirty="0" smtClean="0">
                <a:latin typeface="Times New Roman" pitchFamily="18" charset="0"/>
                <a:cs typeface="Times New Roman" pitchFamily="18" charset="0"/>
              </a:rPr>
              <a:t>Mức 3: </a:t>
            </a:r>
            <a:r>
              <a:rPr lang="vi-VN" sz="2400" dirty="0" smtClean="0">
                <a:latin typeface="Times New Roman" pitchFamily="18" charset="0"/>
                <a:cs typeface="Times New Roman" pitchFamily="18" charset="0"/>
              </a:rPr>
              <a:t>biết vận dụng kiến thức, kĩ năng đã học để giải quyết những </a:t>
            </a:r>
            <a:r>
              <a:rPr lang="vi-VN" sz="2400" dirty="0" smtClean="0">
                <a:solidFill>
                  <a:srgbClr val="FF0000"/>
                </a:solidFill>
                <a:latin typeface="Times New Roman" pitchFamily="18" charset="0"/>
                <a:cs typeface="Times New Roman" pitchFamily="18" charset="0"/>
              </a:rPr>
              <a:t>vấn đề quen thuộc</a:t>
            </a:r>
            <a:r>
              <a:rPr lang="vi-VN" sz="2400" dirty="0" smtClean="0">
                <a:latin typeface="Times New Roman" pitchFamily="18" charset="0"/>
                <a:cs typeface="Times New Roman" pitchFamily="18" charset="0"/>
              </a:rPr>
              <a:t>, tương tự trong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tập</a:t>
            </a:r>
            <a:r>
              <a:rPr lang="vi-VN"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sống</a:t>
            </a:r>
            <a:r>
              <a:rPr lang="vi-VN" sz="2400" dirty="0" smtClean="0">
                <a:latin typeface="Times New Roman" pitchFamily="18" charset="0"/>
                <a:cs typeface="Times New Roman" pitchFamily="18" charset="0"/>
              </a:rPr>
              <a:t>.</a:t>
            </a:r>
          </a:p>
          <a:p>
            <a:pPr marL="342900" indent="-342900" algn="just">
              <a:buFont typeface="Arial" pitchFamily="34" charset="0"/>
              <a:buChar char="•"/>
            </a:pPr>
            <a:r>
              <a:rPr lang="vi-VN" sz="2400" b="1" dirty="0" smtClean="0">
                <a:latin typeface="Times New Roman" pitchFamily="18" charset="0"/>
                <a:cs typeface="Times New Roman" pitchFamily="18" charset="0"/>
              </a:rPr>
              <a:t>Mức </a:t>
            </a:r>
            <a:r>
              <a:rPr lang="vi-VN" sz="2400" b="1" dirty="0">
                <a:latin typeface="Times New Roman" pitchFamily="18" charset="0"/>
                <a:cs typeface="Times New Roman" pitchFamily="18" charset="0"/>
              </a:rPr>
              <a:t>4: </a:t>
            </a:r>
            <a:r>
              <a:rPr lang="vi-VN" sz="2400" dirty="0">
                <a:latin typeface="Times New Roman" pitchFamily="18" charset="0"/>
                <a:cs typeface="Times New Roman" pitchFamily="18" charset="0"/>
              </a:rPr>
              <a:t>vận dụng các kiến thức, kĩ năng đã học để giải quyết </a:t>
            </a:r>
            <a:r>
              <a:rPr lang="vi-VN" sz="2400" dirty="0">
                <a:solidFill>
                  <a:srgbClr val="FF0000"/>
                </a:solidFill>
                <a:latin typeface="Times New Roman" pitchFamily="18" charset="0"/>
                <a:cs typeface="Times New Roman" pitchFamily="18" charset="0"/>
              </a:rPr>
              <a:t>vấn đề mới </a:t>
            </a:r>
            <a:r>
              <a:rPr lang="vi-VN" sz="2400" dirty="0">
                <a:latin typeface="Times New Roman" pitchFamily="18" charset="0"/>
                <a:cs typeface="Times New Roman" pitchFamily="18" charset="0"/>
              </a:rPr>
              <a:t>hoặc </a:t>
            </a:r>
            <a:r>
              <a:rPr lang="vi-VN" sz="2400" dirty="0">
                <a:solidFill>
                  <a:srgbClr val="FF0000"/>
                </a:solidFill>
                <a:latin typeface="Times New Roman" pitchFamily="18" charset="0"/>
                <a:cs typeface="Times New Roman" pitchFamily="18" charset="0"/>
              </a:rPr>
              <a:t>đưa ra những phản hồi hợp lí </a:t>
            </a:r>
            <a:r>
              <a:rPr lang="vi-VN" sz="2400" dirty="0">
                <a:latin typeface="Times New Roman" pitchFamily="18" charset="0"/>
                <a:cs typeface="Times New Roman" pitchFamily="18" charset="0"/>
              </a:rPr>
              <a:t>trong học tập, cuộc sống một cách linh hoạt</a:t>
            </a:r>
            <a:r>
              <a:rPr lang="vi-VN" sz="2400" dirty="0" smtClean="0">
                <a:latin typeface="Times New Roman" pitchFamily="18" charset="0"/>
                <a:cs typeface="Times New Roman" pitchFamily="18" charset="0"/>
              </a:rPr>
              <a:t>.</a:t>
            </a:r>
            <a:endParaRPr lang="vi-VN" sz="2400" dirty="0">
              <a:latin typeface="Times New Roman" pitchFamily="18" charset="0"/>
              <a:cs typeface="Times New Roman" pitchFamily="18" charset="0"/>
            </a:endParaRPr>
          </a:p>
        </p:txBody>
      </p:sp>
      <p:sp>
        <p:nvSpPr>
          <p:cNvPr id="6" name="Rectangle 5"/>
          <p:cNvSpPr/>
          <p:nvPr/>
        </p:nvSpPr>
        <p:spPr>
          <a:xfrm>
            <a:off x="258170" y="1302603"/>
            <a:ext cx="8646994" cy="830997"/>
          </a:xfrm>
          <a:prstGeom prst="rect">
            <a:avLst/>
          </a:prstGeom>
        </p:spPr>
        <p:txBody>
          <a:bodyPr wrap="square">
            <a:spAutoFit/>
          </a:bodyPr>
          <a:lstStyle/>
          <a:p>
            <a:pPr algn="just"/>
            <a:r>
              <a:rPr lang="vi-VN" sz="2400" dirty="0" smtClean="0">
                <a:latin typeface="Times New Roman" pitchFamily="18" charset="0"/>
                <a:cs typeface="Times New Roman" pitchFamily="18" charset="0"/>
              </a:rPr>
              <a:t>Đề kiểm tra định kì phù hợp chuẩn </a:t>
            </a:r>
            <a:r>
              <a:rPr lang="en-US" sz="2400" dirty="0" err="1" smtClean="0">
                <a:latin typeface="Times New Roman" pitchFamily="18" charset="0"/>
                <a:cs typeface="Times New Roman" pitchFamily="18" charset="0"/>
              </a:rPr>
              <a:t>kiến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kỹ</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năng</a:t>
            </a: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và định hướng phát triển năng lực, gồm 4 mức độ sau:</a:t>
            </a:r>
            <a:endParaRPr lang="vi-VN" sz="2400" dirty="0">
              <a:latin typeface="Times New Roman" pitchFamily="18" charset="0"/>
              <a:cs typeface="Times New Roman" pitchFamily="18" charset="0"/>
            </a:endParaRPr>
          </a:p>
        </p:txBody>
      </p:sp>
    </p:spTree>
    <p:extLst>
      <p:ext uri="{BB962C8B-B14F-4D97-AF65-F5344CB8AC3E}">
        <p14:creationId xmlns:p14="http://schemas.microsoft.com/office/powerpoint/2010/main" val="422787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Lý</a:t>
            </a:r>
            <a:r>
              <a:rPr lang="en-US" dirty="0" smtClean="0"/>
              <a:t> </a:t>
            </a:r>
            <a:r>
              <a:rPr lang="en-US" dirty="0" err="1" smtClean="0"/>
              <a:t>luận</a:t>
            </a:r>
            <a:r>
              <a:rPr lang="en-US" dirty="0" smtClean="0"/>
              <a:t> </a:t>
            </a:r>
            <a:r>
              <a:rPr lang="en-US" dirty="0" err="1" smtClean="0"/>
              <a:t>chung</a:t>
            </a:r>
            <a:r>
              <a:rPr lang="en-US" dirty="0" smtClean="0"/>
              <a:t> </a:t>
            </a:r>
            <a:r>
              <a:rPr lang="en-US" dirty="0" err="1" smtClean="0"/>
              <a:t>về</a:t>
            </a:r>
            <a:r>
              <a:rPr lang="en-US" dirty="0" smtClean="0"/>
              <a:t> </a:t>
            </a:r>
            <a:r>
              <a:rPr lang="en-US" dirty="0" err="1" smtClean="0"/>
              <a:t>thông</a:t>
            </a:r>
            <a:r>
              <a:rPr lang="en-US" dirty="0" smtClean="0"/>
              <a:t> </a:t>
            </a:r>
            <a:r>
              <a:rPr lang="en-US" dirty="0" err="1" smtClean="0"/>
              <a:t>tư</a:t>
            </a:r>
            <a:r>
              <a:rPr lang="en-US" dirty="0" smtClean="0"/>
              <a:t> 22</a:t>
            </a:r>
            <a:endParaRPr lang="en-US" dirty="0"/>
          </a:p>
        </p:txBody>
      </p:sp>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5479" b="10717"/>
          <a:stretch/>
        </p:blipFill>
        <p:spPr bwMode="auto">
          <a:xfrm>
            <a:off x="219501" y="2057400"/>
            <a:ext cx="8686471" cy="3048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710519" y="1295400"/>
            <a:ext cx="1207638" cy="707886"/>
          </a:xfrm>
          <a:prstGeom prst="rect">
            <a:avLst/>
          </a:prstGeom>
          <a:noFill/>
        </p:spPr>
        <p:txBody>
          <a:bodyPr wrap="none" lIns="91440" tIns="45720" rIns="91440" bIns="45720">
            <a:spAutoFit/>
          </a:bodyPr>
          <a:lstStyle/>
          <a:p>
            <a:pPr algn="ctr"/>
            <a:r>
              <a:rPr lang="en-US" sz="2000" b="0" cap="none" spc="0" dirty="0" err="1"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Mức</a:t>
            </a:r>
            <a:r>
              <a:rPr lang="en-US" sz="2000"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1</a:t>
            </a:r>
          </a:p>
          <a:p>
            <a:pPr algn="ct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Nhận</a:t>
            </a:r>
            <a:r>
              <a:rPr lang="en-US" sz="2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biết</a:t>
            </a:r>
            <a:endParaRPr lang="en-US" sz="20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5" name="Rectangle 4"/>
          <p:cNvSpPr/>
          <p:nvPr/>
        </p:nvSpPr>
        <p:spPr>
          <a:xfrm>
            <a:off x="2940403" y="1295400"/>
            <a:ext cx="1348446" cy="707886"/>
          </a:xfrm>
          <a:prstGeom prst="rect">
            <a:avLst/>
          </a:prstGeom>
          <a:noFill/>
        </p:spPr>
        <p:txBody>
          <a:bodyPr wrap="none" lIns="91440" tIns="45720" rIns="91440" bIns="45720">
            <a:spAutoFit/>
          </a:bodyPr>
          <a:lstStyle/>
          <a:p>
            <a:pPr algn="ctr"/>
            <a:r>
              <a:rPr lang="en-US" sz="2000" b="0" cap="none" spc="0" dirty="0" err="1"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Mức</a:t>
            </a:r>
            <a:r>
              <a:rPr lang="en-US" sz="2000"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2</a:t>
            </a:r>
          </a:p>
          <a:p>
            <a:pPr algn="ct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Thông</a:t>
            </a:r>
            <a:r>
              <a:rPr lang="en-US" sz="2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hiểu</a:t>
            </a:r>
            <a:endParaRPr lang="en-US" sz="20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6" name="Rectangle 5"/>
          <p:cNvSpPr/>
          <p:nvPr/>
        </p:nvSpPr>
        <p:spPr>
          <a:xfrm>
            <a:off x="4896855" y="1295400"/>
            <a:ext cx="1693219" cy="707886"/>
          </a:xfrm>
          <a:prstGeom prst="rect">
            <a:avLst/>
          </a:prstGeom>
          <a:noFill/>
        </p:spPr>
        <p:txBody>
          <a:bodyPr wrap="none" lIns="91440" tIns="45720" rIns="91440" bIns="45720">
            <a:spAutoFit/>
          </a:bodyPr>
          <a:lstStyle/>
          <a:p>
            <a:pPr algn="ctr"/>
            <a:r>
              <a:rPr lang="en-US" sz="2000" b="0" cap="none" spc="0" dirty="0" err="1"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Mức</a:t>
            </a:r>
            <a:r>
              <a:rPr lang="en-US" sz="2000"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3</a:t>
            </a:r>
          </a:p>
          <a:p>
            <a:pPr algn="ct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Vận</a:t>
            </a:r>
            <a:r>
              <a:rPr lang="en-US" sz="2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dụng</a:t>
            </a:r>
            <a:r>
              <a:rPr lang="en-US" sz="2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thấp</a:t>
            </a:r>
            <a:endParaRPr lang="en-US" sz="20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7" name="Rectangle 6"/>
          <p:cNvSpPr/>
          <p:nvPr/>
        </p:nvSpPr>
        <p:spPr>
          <a:xfrm>
            <a:off x="6953134" y="1295400"/>
            <a:ext cx="1609736" cy="707886"/>
          </a:xfrm>
          <a:prstGeom prst="rect">
            <a:avLst/>
          </a:prstGeom>
          <a:noFill/>
        </p:spPr>
        <p:txBody>
          <a:bodyPr wrap="none" lIns="91440" tIns="45720" rIns="91440" bIns="45720">
            <a:spAutoFit/>
          </a:bodyPr>
          <a:lstStyle/>
          <a:p>
            <a:pPr algn="ctr"/>
            <a:r>
              <a:rPr lang="en-US" sz="2000" b="0" cap="none" spc="0" dirty="0" err="1"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Mức</a:t>
            </a:r>
            <a:r>
              <a:rPr lang="en-US" sz="2000" b="0" cap="none" spc="0"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4</a:t>
            </a:r>
          </a:p>
          <a:p>
            <a:pPr algn="ct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Vận</a:t>
            </a:r>
            <a:r>
              <a:rPr lang="en-US" sz="2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dụng</a:t>
            </a:r>
            <a:r>
              <a:rPr lang="en-US" sz="2000" dirty="0"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 </a:t>
            </a:r>
            <a:r>
              <a:rPr lang="en-US" sz="2000" dirty="0" err="1" smtClean="0">
                <a:ln w="0"/>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cao</a:t>
            </a:r>
            <a:endParaRPr lang="en-US" sz="2000" b="0" cap="none" spc="0"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51739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31423" y="1981200"/>
            <a:ext cx="6308137" cy="2585323"/>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Quy</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trình</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xây</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dựng</a:t>
            </a:r>
            <a:endPar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Ma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trận</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đề</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kiểm</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tra</a:t>
            </a:r>
            <a:endPar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a:p>
            <a:pPr algn="ct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Theo </a:t>
            </a:r>
            <a:r>
              <a:rPr lang="en-US" sz="54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Thông</a:t>
            </a: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tư</a:t>
            </a:r>
            <a:r>
              <a:rPr lang="en-US" sz="54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22</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9849831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graphicFrame>
        <p:nvGraphicFramePr>
          <p:cNvPr id="4" name="Diagram 3"/>
          <p:cNvGraphicFramePr/>
          <p:nvPr>
            <p:extLst>
              <p:ext uri="{D42A27DB-BD31-4B8C-83A1-F6EECF244321}">
                <p14:modId xmlns:p14="http://schemas.microsoft.com/office/powerpoint/2010/main" val="61768423"/>
              </p:ext>
            </p:extLst>
          </p:nvPr>
        </p:nvGraphicFramePr>
        <p:xfrm>
          <a:off x="166687" y="990600"/>
          <a:ext cx="8824913" cy="5257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57200" y="1905000"/>
            <a:ext cx="1905000" cy="461665"/>
          </a:xfrm>
          <a:prstGeom prst="rect">
            <a:avLst/>
          </a:prstGeom>
          <a:noFill/>
        </p:spPr>
        <p:txBody>
          <a:bodyPr wrap="square" rtlCol="0">
            <a:spAutoFit/>
          </a:bodyPr>
          <a:lstStyle/>
          <a:p>
            <a:pPr algn="ctr"/>
            <a:r>
              <a:rPr lang="en-US" sz="2400" b="1" dirty="0" err="1" smtClean="0">
                <a:solidFill>
                  <a:schemeClr val="bg1"/>
                </a:solidFill>
                <a:latin typeface="Arial" panose="020B0604020202020204" pitchFamily="34" charset="0"/>
                <a:cs typeface="Arial" panose="020B0604020202020204" pitchFamily="34" charset="0"/>
              </a:rPr>
              <a:t>BƯỚC</a:t>
            </a:r>
            <a:r>
              <a:rPr lang="en-US" sz="2400" b="1" dirty="0" smtClean="0">
                <a:solidFill>
                  <a:schemeClr val="bg1"/>
                </a:solidFill>
                <a:latin typeface="Arial" panose="020B0604020202020204" pitchFamily="34" charset="0"/>
                <a:cs typeface="Arial" panose="020B0604020202020204" pitchFamily="34" charset="0"/>
              </a:rPr>
              <a:t> 1</a:t>
            </a:r>
          </a:p>
        </p:txBody>
      </p:sp>
      <p:sp>
        <p:nvSpPr>
          <p:cNvPr id="6" name="TextBox 5"/>
          <p:cNvSpPr txBox="1"/>
          <p:nvPr/>
        </p:nvSpPr>
        <p:spPr>
          <a:xfrm>
            <a:off x="2557462" y="1905000"/>
            <a:ext cx="1905000" cy="461665"/>
          </a:xfrm>
          <a:prstGeom prst="rect">
            <a:avLst/>
          </a:prstGeom>
          <a:noFill/>
        </p:spPr>
        <p:txBody>
          <a:bodyPr wrap="square" rtlCol="0">
            <a:spAutoFit/>
          </a:bodyPr>
          <a:lstStyle/>
          <a:p>
            <a:pPr algn="ctr"/>
            <a:r>
              <a:rPr lang="en-US" sz="2400" b="1" dirty="0" err="1" smtClean="0">
                <a:solidFill>
                  <a:schemeClr val="bg1"/>
                </a:solidFill>
                <a:latin typeface="Arial" panose="020B0604020202020204" pitchFamily="34" charset="0"/>
                <a:cs typeface="Arial" panose="020B0604020202020204" pitchFamily="34" charset="0"/>
              </a:rPr>
              <a:t>BƯỚC</a:t>
            </a:r>
            <a:r>
              <a:rPr lang="en-US" sz="2400" b="1" dirty="0" smtClean="0">
                <a:solidFill>
                  <a:schemeClr val="bg1"/>
                </a:solidFill>
                <a:latin typeface="Arial" panose="020B0604020202020204" pitchFamily="34" charset="0"/>
                <a:cs typeface="Arial" panose="020B0604020202020204" pitchFamily="34" charset="0"/>
              </a:rPr>
              <a:t> 2</a:t>
            </a:r>
          </a:p>
        </p:txBody>
      </p:sp>
      <p:sp>
        <p:nvSpPr>
          <p:cNvPr id="7" name="TextBox 6"/>
          <p:cNvSpPr txBox="1"/>
          <p:nvPr/>
        </p:nvSpPr>
        <p:spPr>
          <a:xfrm>
            <a:off x="4672012" y="1905000"/>
            <a:ext cx="1905000" cy="461665"/>
          </a:xfrm>
          <a:prstGeom prst="rect">
            <a:avLst/>
          </a:prstGeom>
          <a:noFill/>
        </p:spPr>
        <p:txBody>
          <a:bodyPr wrap="square" rtlCol="0">
            <a:spAutoFit/>
          </a:bodyPr>
          <a:lstStyle/>
          <a:p>
            <a:pPr algn="ctr"/>
            <a:r>
              <a:rPr lang="en-US" sz="2400" b="1" dirty="0" err="1" smtClean="0">
                <a:solidFill>
                  <a:schemeClr val="bg1"/>
                </a:solidFill>
                <a:latin typeface="Arial" panose="020B0604020202020204" pitchFamily="34" charset="0"/>
                <a:cs typeface="Arial" panose="020B0604020202020204" pitchFamily="34" charset="0"/>
              </a:rPr>
              <a:t>BƯỚC</a:t>
            </a:r>
            <a:r>
              <a:rPr lang="en-US" sz="2400" b="1" dirty="0" smtClean="0">
                <a:solidFill>
                  <a:schemeClr val="bg1"/>
                </a:solidFill>
                <a:latin typeface="Arial" panose="020B0604020202020204" pitchFamily="34" charset="0"/>
                <a:cs typeface="Arial" panose="020B0604020202020204" pitchFamily="34" charset="0"/>
              </a:rPr>
              <a:t> 3</a:t>
            </a:r>
          </a:p>
        </p:txBody>
      </p:sp>
      <p:sp>
        <p:nvSpPr>
          <p:cNvPr id="8" name="TextBox 7"/>
          <p:cNvSpPr txBox="1"/>
          <p:nvPr/>
        </p:nvSpPr>
        <p:spPr>
          <a:xfrm>
            <a:off x="6843712" y="1905000"/>
            <a:ext cx="1905000" cy="461665"/>
          </a:xfrm>
          <a:prstGeom prst="rect">
            <a:avLst/>
          </a:prstGeom>
          <a:noFill/>
        </p:spPr>
        <p:txBody>
          <a:bodyPr wrap="square" rtlCol="0">
            <a:spAutoFit/>
          </a:bodyPr>
          <a:lstStyle/>
          <a:p>
            <a:pPr algn="ctr"/>
            <a:r>
              <a:rPr lang="en-US" sz="2400" b="1" dirty="0" err="1" smtClean="0">
                <a:solidFill>
                  <a:schemeClr val="bg1"/>
                </a:solidFill>
                <a:latin typeface="Arial" panose="020B0604020202020204" pitchFamily="34" charset="0"/>
                <a:cs typeface="Arial" panose="020B0604020202020204" pitchFamily="34" charset="0"/>
              </a:rPr>
              <a:t>BƯỚC</a:t>
            </a:r>
            <a:r>
              <a:rPr lang="en-US" sz="2400" b="1" dirty="0" smtClean="0">
                <a:solidFill>
                  <a:schemeClr val="bg1"/>
                </a:solidFill>
                <a:latin typeface="Arial" panose="020B0604020202020204" pitchFamily="34" charset="0"/>
                <a:cs typeface="Arial" panose="020B0604020202020204" pitchFamily="34" charset="0"/>
              </a:rPr>
              <a:t> 4</a:t>
            </a:r>
          </a:p>
        </p:txBody>
      </p:sp>
    </p:spTree>
    <p:extLst>
      <p:ext uri="{BB962C8B-B14F-4D97-AF65-F5344CB8AC3E}">
        <p14:creationId xmlns:p14="http://schemas.microsoft.com/office/powerpoint/2010/main" val="14432337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177183616"/>
              </p:ext>
            </p:extLst>
          </p:nvPr>
        </p:nvGraphicFramePr>
        <p:xfrm>
          <a:off x="304800" y="944812"/>
          <a:ext cx="87630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tle 1"/>
          <p:cNvSpPr>
            <a:spLocks noGrp="1"/>
          </p:cNvSpPr>
          <p:nvPr>
            <p:ph type="title"/>
          </p:nvPr>
        </p:nvSpPr>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5" name="TextBox 4"/>
          <p:cNvSpPr txBox="1"/>
          <p:nvPr/>
        </p:nvSpPr>
        <p:spPr>
          <a:xfrm>
            <a:off x="152400" y="944812"/>
            <a:ext cx="8915400" cy="461665"/>
          </a:xfrm>
          <a:prstGeom prst="rect">
            <a:avLst/>
          </a:prstGeom>
          <a:noFill/>
        </p:spPr>
        <p:txBody>
          <a:bodyPr wrap="square" rtlCol="0">
            <a:spAutoFit/>
          </a:bodyPr>
          <a:lstStyle/>
          <a:p>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ma </a:t>
            </a:r>
            <a:r>
              <a:rPr lang="en-US" sz="2400" b="1" dirty="0" err="1" smtClean="0">
                <a:latin typeface="Times New Roman" pitchFamily="18" charset="0"/>
                <a:cs typeface="Times New Roman" pitchFamily="18" charset="0"/>
              </a:rPr>
              <a:t>trận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nội</a:t>
            </a:r>
            <a:r>
              <a:rPr lang="en-US" sz="2400" b="1" dirty="0" smtClean="0">
                <a:latin typeface="Times New Roman" pitchFamily="18" charset="0"/>
                <a:cs typeface="Times New Roman" pitchFamily="18" charset="0"/>
              </a:rPr>
              <a:t> dung</a:t>
            </a:r>
            <a:endParaRPr lang="en-US" sz="2400" b="1" dirty="0">
              <a:latin typeface="Times New Roman" pitchFamily="18" charset="0"/>
              <a:cs typeface="Times New Roman" pitchFamily="18" charset="0"/>
            </a:endParaRPr>
          </a:p>
        </p:txBody>
      </p:sp>
      <p:sp>
        <p:nvSpPr>
          <p:cNvPr id="3" name="TextBox 2"/>
          <p:cNvSpPr txBox="1"/>
          <p:nvPr/>
        </p:nvSpPr>
        <p:spPr>
          <a:xfrm>
            <a:off x="304800" y="3982998"/>
            <a:ext cx="2057400" cy="923330"/>
          </a:xfrm>
          <a:prstGeom prst="rect">
            <a:avLst/>
          </a:prstGeom>
          <a:noFill/>
        </p:spPr>
        <p:txBody>
          <a:bodyPr wrap="square" rtlCol="0">
            <a:spAutoFit/>
          </a:bodyPr>
          <a:lstStyle/>
          <a:p>
            <a:pPr algn="ctr"/>
            <a:r>
              <a:rPr lang="en-US" dirty="0" err="1" smtClean="0"/>
              <a:t>Nhớ</a:t>
            </a:r>
            <a:r>
              <a:rPr lang="en-US" dirty="0" smtClean="0"/>
              <a:t>, </a:t>
            </a:r>
            <a:r>
              <a:rPr lang="en-US" dirty="0" err="1" smtClean="0"/>
              <a:t>thuộc</a:t>
            </a:r>
            <a:r>
              <a:rPr lang="en-US" dirty="0" smtClean="0"/>
              <a:t> </a:t>
            </a:r>
            <a:r>
              <a:rPr lang="en-US" dirty="0" err="1" smtClean="0"/>
              <a:t>kiến</a:t>
            </a:r>
            <a:r>
              <a:rPr lang="en-US" dirty="0" smtClean="0"/>
              <a:t> </a:t>
            </a:r>
            <a:r>
              <a:rPr lang="en-US" dirty="0" err="1" smtClean="0"/>
              <a:t>thức</a:t>
            </a:r>
            <a:r>
              <a:rPr lang="en-US" dirty="0" smtClean="0"/>
              <a:t>, </a:t>
            </a:r>
            <a:r>
              <a:rPr lang="en-US" dirty="0" err="1" smtClean="0"/>
              <a:t>kỹ</a:t>
            </a:r>
            <a:r>
              <a:rPr lang="en-US" dirty="0" smtClean="0"/>
              <a:t> </a:t>
            </a:r>
            <a:r>
              <a:rPr lang="en-US" dirty="0" err="1" smtClean="0"/>
              <a:t>năng</a:t>
            </a:r>
            <a:r>
              <a:rPr lang="en-US" dirty="0" smtClean="0"/>
              <a:t> </a:t>
            </a:r>
            <a:r>
              <a:rPr lang="en-US" dirty="0" err="1" smtClean="0"/>
              <a:t>đơn</a:t>
            </a:r>
            <a:r>
              <a:rPr lang="en-US" dirty="0" smtClean="0"/>
              <a:t> </a:t>
            </a:r>
            <a:r>
              <a:rPr lang="en-US" dirty="0" err="1" smtClean="0"/>
              <a:t>thuần</a:t>
            </a:r>
            <a:r>
              <a:rPr lang="en-US" dirty="0" smtClean="0"/>
              <a:t> </a:t>
            </a:r>
            <a:r>
              <a:rPr lang="en-US" dirty="0" err="1" smtClean="0"/>
              <a:t>trong</a:t>
            </a:r>
            <a:r>
              <a:rPr lang="en-US" dirty="0" smtClean="0"/>
              <a:t> </a:t>
            </a:r>
            <a:r>
              <a:rPr lang="en-US" dirty="0" err="1" smtClean="0"/>
              <a:t>sách</a:t>
            </a:r>
            <a:endParaRPr lang="en-US" dirty="0"/>
          </a:p>
        </p:txBody>
      </p:sp>
      <p:sp>
        <p:nvSpPr>
          <p:cNvPr id="7" name="TextBox 6"/>
          <p:cNvSpPr txBox="1"/>
          <p:nvPr/>
        </p:nvSpPr>
        <p:spPr>
          <a:xfrm>
            <a:off x="2566348" y="3429000"/>
            <a:ext cx="2057400" cy="2031325"/>
          </a:xfrm>
          <a:prstGeom prst="rect">
            <a:avLst/>
          </a:prstGeom>
          <a:noFill/>
        </p:spPr>
        <p:txBody>
          <a:bodyPr wrap="square" rtlCol="0">
            <a:spAutoFit/>
          </a:bodyPr>
          <a:lstStyle/>
          <a:p>
            <a:pPr algn="ctr"/>
            <a:r>
              <a:rPr lang="en-US" dirty="0" err="1" smtClean="0"/>
              <a:t>Hiểu</a:t>
            </a:r>
            <a:r>
              <a:rPr lang="en-US" dirty="0" smtClean="0"/>
              <a:t> </a:t>
            </a:r>
            <a:r>
              <a:rPr lang="en-US" dirty="0" err="1" smtClean="0"/>
              <a:t>được</a:t>
            </a:r>
            <a:r>
              <a:rPr lang="en-US" dirty="0" smtClean="0"/>
              <a:t> </a:t>
            </a:r>
            <a:r>
              <a:rPr lang="en-US" dirty="0" err="1" smtClean="0"/>
              <a:t>kiến</a:t>
            </a:r>
            <a:r>
              <a:rPr lang="en-US" dirty="0" smtClean="0"/>
              <a:t> </a:t>
            </a:r>
            <a:r>
              <a:rPr lang="en-US" dirty="0" err="1" smtClean="0"/>
              <a:t>thức</a:t>
            </a:r>
            <a:r>
              <a:rPr lang="en-US" dirty="0" smtClean="0"/>
              <a:t>, </a:t>
            </a:r>
            <a:r>
              <a:rPr lang="en-US" dirty="0" err="1" smtClean="0"/>
              <a:t>kỹ</a:t>
            </a:r>
            <a:r>
              <a:rPr lang="en-US" dirty="0" smtClean="0"/>
              <a:t> </a:t>
            </a:r>
            <a:r>
              <a:rPr lang="en-US" dirty="0" err="1" smtClean="0"/>
              <a:t>năng</a:t>
            </a:r>
            <a:r>
              <a:rPr lang="en-US" dirty="0" smtClean="0"/>
              <a:t> </a:t>
            </a:r>
            <a:r>
              <a:rPr lang="en-US" dirty="0" err="1" smtClean="0"/>
              <a:t>trong</a:t>
            </a:r>
            <a:r>
              <a:rPr lang="en-US" dirty="0" smtClean="0"/>
              <a:t> </a:t>
            </a:r>
            <a:r>
              <a:rPr lang="en-US" dirty="0" err="1" smtClean="0"/>
              <a:t>sách</a:t>
            </a:r>
            <a:r>
              <a:rPr lang="en-US" dirty="0" smtClean="0"/>
              <a:t>, </a:t>
            </a:r>
            <a:r>
              <a:rPr lang="en-US" dirty="0" err="1" smtClean="0"/>
              <a:t>có</a:t>
            </a:r>
            <a:r>
              <a:rPr lang="en-US" dirty="0" smtClean="0"/>
              <a:t> </a:t>
            </a:r>
            <a:r>
              <a:rPr lang="en-US" dirty="0" err="1" smtClean="0"/>
              <a:t>thể</a:t>
            </a:r>
            <a:r>
              <a:rPr lang="en-US" dirty="0" smtClean="0"/>
              <a:t> </a:t>
            </a:r>
            <a:r>
              <a:rPr lang="en-US" dirty="0" err="1" smtClean="0"/>
              <a:t>trình</a:t>
            </a:r>
            <a:r>
              <a:rPr lang="en-US" dirty="0" smtClean="0"/>
              <a:t> </a:t>
            </a:r>
            <a:r>
              <a:rPr lang="en-US" dirty="0" err="1" smtClean="0"/>
              <a:t>bày</a:t>
            </a:r>
            <a:r>
              <a:rPr lang="en-US" dirty="0" smtClean="0"/>
              <a:t> </a:t>
            </a:r>
            <a:r>
              <a:rPr lang="en-US" dirty="0" err="1" smtClean="0"/>
              <a:t>lại</a:t>
            </a:r>
            <a:r>
              <a:rPr lang="en-US" dirty="0" smtClean="0"/>
              <a:t> </a:t>
            </a:r>
            <a:r>
              <a:rPr lang="en-US" dirty="0" err="1" smtClean="0"/>
              <a:t>theo</a:t>
            </a:r>
            <a:r>
              <a:rPr lang="en-US" dirty="0" smtClean="0"/>
              <a:t> </a:t>
            </a:r>
            <a:r>
              <a:rPr lang="en-US" dirty="0" err="1" smtClean="0"/>
              <a:t>cách</a:t>
            </a:r>
            <a:r>
              <a:rPr lang="en-US" dirty="0" smtClean="0"/>
              <a:t> </a:t>
            </a:r>
            <a:r>
              <a:rPr lang="en-US" dirty="0" err="1" smtClean="0"/>
              <a:t>cá</a:t>
            </a:r>
            <a:r>
              <a:rPr lang="en-US" dirty="0" smtClean="0"/>
              <a:t> </a:t>
            </a:r>
            <a:r>
              <a:rPr lang="en-US" dirty="0" err="1" smtClean="0"/>
              <a:t>nhân</a:t>
            </a:r>
            <a:r>
              <a:rPr lang="en-US" dirty="0" smtClean="0"/>
              <a:t>, </a:t>
            </a:r>
            <a:r>
              <a:rPr lang="en-US" dirty="0" err="1" smtClean="0"/>
              <a:t>nắm</a:t>
            </a:r>
            <a:r>
              <a:rPr lang="en-US" dirty="0" smtClean="0"/>
              <a:t> </a:t>
            </a:r>
            <a:r>
              <a:rPr lang="en-US" dirty="0" err="1" smtClean="0"/>
              <a:t>được</a:t>
            </a:r>
            <a:r>
              <a:rPr lang="en-US" dirty="0" smtClean="0"/>
              <a:t> </a:t>
            </a:r>
            <a:r>
              <a:rPr lang="en-US" dirty="0" err="1" smtClean="0"/>
              <a:t>mối</a:t>
            </a:r>
            <a:r>
              <a:rPr lang="en-US" dirty="0" smtClean="0"/>
              <a:t> </a:t>
            </a:r>
            <a:r>
              <a:rPr lang="en-US" dirty="0" err="1" smtClean="0"/>
              <a:t>liên</a:t>
            </a:r>
            <a:r>
              <a:rPr lang="en-US" dirty="0" smtClean="0"/>
              <a:t> </a:t>
            </a:r>
            <a:r>
              <a:rPr lang="en-US" dirty="0" err="1" smtClean="0"/>
              <a:t>hệ</a:t>
            </a:r>
            <a:r>
              <a:rPr lang="en-US" dirty="0" smtClean="0"/>
              <a:t> </a:t>
            </a:r>
            <a:r>
              <a:rPr lang="en-US" dirty="0" err="1" smtClean="0"/>
              <a:t>giữa</a:t>
            </a:r>
            <a:r>
              <a:rPr lang="en-US" dirty="0" smtClean="0"/>
              <a:t> </a:t>
            </a:r>
            <a:r>
              <a:rPr lang="en-US" dirty="0" err="1" smtClean="0"/>
              <a:t>các</a:t>
            </a:r>
            <a:r>
              <a:rPr lang="en-US" dirty="0" smtClean="0"/>
              <a:t> </a:t>
            </a:r>
            <a:r>
              <a:rPr lang="en-US" dirty="0" err="1" smtClean="0"/>
              <a:t>đơn</a:t>
            </a:r>
            <a:r>
              <a:rPr lang="en-US" dirty="0" smtClean="0"/>
              <a:t> </a:t>
            </a:r>
            <a:r>
              <a:rPr lang="en-US" dirty="0" err="1" smtClean="0"/>
              <a:t>vị</a:t>
            </a:r>
            <a:r>
              <a:rPr lang="en-US" dirty="0" smtClean="0"/>
              <a:t> </a:t>
            </a:r>
            <a:r>
              <a:rPr lang="en-US" dirty="0" err="1" smtClean="0"/>
              <a:t>kiến</a:t>
            </a:r>
            <a:r>
              <a:rPr lang="en-US" dirty="0" smtClean="0"/>
              <a:t> </a:t>
            </a:r>
            <a:r>
              <a:rPr lang="en-US" dirty="0" err="1" smtClean="0"/>
              <a:t>thức</a:t>
            </a:r>
            <a:r>
              <a:rPr lang="en-US" dirty="0" smtClean="0"/>
              <a:t>, </a:t>
            </a:r>
          </a:p>
        </p:txBody>
      </p:sp>
      <p:sp>
        <p:nvSpPr>
          <p:cNvPr id="8" name="TextBox 7"/>
          <p:cNvSpPr txBox="1"/>
          <p:nvPr/>
        </p:nvSpPr>
        <p:spPr>
          <a:xfrm>
            <a:off x="4800600" y="2895600"/>
            <a:ext cx="2057400" cy="1754326"/>
          </a:xfrm>
          <a:prstGeom prst="rect">
            <a:avLst/>
          </a:prstGeom>
          <a:noFill/>
        </p:spPr>
        <p:txBody>
          <a:bodyPr wrap="square" rtlCol="0">
            <a:spAutoFit/>
          </a:bodyPr>
          <a:lstStyle/>
          <a:p>
            <a:pPr algn="ctr"/>
            <a:r>
              <a:rPr lang="vi-VN" dirty="0" smtClean="0"/>
              <a:t>Áp dụng kiến thức, kĩ năng vào tình huống quen thuộc; hoặc làm theo hướng dẫn; hoặc như mẫ</a:t>
            </a:r>
            <a:r>
              <a:rPr lang="en-US" dirty="0" smtClean="0"/>
              <a:t>u</a:t>
            </a:r>
          </a:p>
        </p:txBody>
      </p:sp>
      <p:sp>
        <p:nvSpPr>
          <p:cNvPr id="9" name="TextBox 8"/>
          <p:cNvSpPr txBox="1"/>
          <p:nvPr/>
        </p:nvSpPr>
        <p:spPr>
          <a:xfrm>
            <a:off x="7010400" y="2438400"/>
            <a:ext cx="2057400" cy="923330"/>
          </a:xfrm>
          <a:prstGeom prst="rect">
            <a:avLst/>
          </a:prstGeom>
          <a:noFill/>
        </p:spPr>
        <p:txBody>
          <a:bodyPr wrap="square" rtlCol="0">
            <a:spAutoFit/>
          </a:bodyPr>
          <a:lstStyle/>
          <a:p>
            <a:pPr algn="ctr"/>
            <a:r>
              <a:rPr lang="vi-VN" dirty="0" smtClean="0"/>
              <a:t>Áp dụng kiến thức, kĩ năng vào tình huống mới; </a:t>
            </a:r>
            <a:endParaRPr lang="en-US" dirty="0" smtClean="0"/>
          </a:p>
        </p:txBody>
      </p:sp>
      <p:sp>
        <p:nvSpPr>
          <p:cNvPr id="11" name="Rectangle 10"/>
          <p:cNvSpPr/>
          <p:nvPr/>
        </p:nvSpPr>
        <p:spPr>
          <a:xfrm>
            <a:off x="2640222" y="5715000"/>
            <a:ext cx="1983526" cy="646331"/>
          </a:xfrm>
          <a:prstGeom prst="rect">
            <a:avLst/>
          </a:prstGeom>
        </p:spPr>
        <p:txBody>
          <a:bodyPr wrap="square">
            <a:spAutoFit/>
          </a:bodyPr>
          <a:lstStyle/>
          <a:p>
            <a:pPr algn="ctr"/>
            <a:r>
              <a:rPr lang="en-US" dirty="0" err="1" smtClean="0"/>
              <a:t>Làm</a:t>
            </a:r>
            <a:r>
              <a:rPr lang="en-US" dirty="0" smtClean="0"/>
              <a:t> </a:t>
            </a:r>
            <a:r>
              <a:rPr lang="en-US" dirty="0" err="1" smtClean="0"/>
              <a:t>theo</a:t>
            </a:r>
            <a:r>
              <a:rPr lang="en-US" dirty="0" smtClean="0"/>
              <a:t> </a:t>
            </a:r>
            <a:r>
              <a:rPr lang="en-US" dirty="0" err="1" smtClean="0"/>
              <a:t>đúng</a:t>
            </a:r>
            <a:r>
              <a:rPr lang="en-US" dirty="0" smtClean="0"/>
              <a:t> </a:t>
            </a:r>
            <a:r>
              <a:rPr lang="en-US" dirty="0" err="1" smtClean="0"/>
              <a:t>những</a:t>
            </a:r>
            <a:r>
              <a:rPr lang="en-US" dirty="0" smtClean="0"/>
              <a:t> </a:t>
            </a:r>
            <a:r>
              <a:rPr lang="en-US" dirty="0" err="1" smtClean="0"/>
              <a:t>gì</a:t>
            </a:r>
            <a:r>
              <a:rPr lang="en-US" dirty="0" smtClean="0"/>
              <a:t> </a:t>
            </a:r>
            <a:r>
              <a:rPr lang="en-US" dirty="0" err="1" smtClean="0"/>
              <a:t>đã</a:t>
            </a:r>
            <a:r>
              <a:rPr lang="en-US" dirty="0" smtClean="0"/>
              <a:t> </a:t>
            </a:r>
            <a:r>
              <a:rPr lang="en-US" dirty="0" err="1" smtClean="0"/>
              <a:t>biết</a:t>
            </a:r>
            <a:endParaRPr lang="en-US" dirty="0"/>
          </a:p>
        </p:txBody>
      </p:sp>
      <p:sp>
        <p:nvSpPr>
          <p:cNvPr id="12" name="Rectangle 11"/>
          <p:cNvSpPr/>
          <p:nvPr/>
        </p:nvSpPr>
        <p:spPr>
          <a:xfrm>
            <a:off x="4953000" y="5754469"/>
            <a:ext cx="1905000" cy="646331"/>
          </a:xfrm>
          <a:prstGeom prst="rect">
            <a:avLst/>
          </a:prstGeom>
        </p:spPr>
        <p:txBody>
          <a:bodyPr wrap="square">
            <a:spAutoFit/>
          </a:bodyPr>
          <a:lstStyle/>
          <a:p>
            <a:pPr algn="ctr"/>
            <a:r>
              <a:rPr lang="vi-VN" dirty="0" smtClean="0"/>
              <a:t>Làm dựa vào những gì đã biết </a:t>
            </a:r>
            <a:endParaRPr lang="en-US" dirty="0" smtClean="0"/>
          </a:p>
        </p:txBody>
      </p:sp>
      <p:sp>
        <p:nvSpPr>
          <p:cNvPr id="13" name="Rectangle 12"/>
          <p:cNvSpPr/>
          <p:nvPr/>
        </p:nvSpPr>
        <p:spPr>
          <a:xfrm>
            <a:off x="7045078" y="5802868"/>
            <a:ext cx="1988044" cy="369332"/>
          </a:xfrm>
          <a:prstGeom prst="rect">
            <a:avLst/>
          </a:prstGeom>
        </p:spPr>
        <p:txBody>
          <a:bodyPr wrap="none">
            <a:spAutoFit/>
          </a:bodyPr>
          <a:lstStyle/>
          <a:p>
            <a:pPr algn="ctr"/>
            <a:r>
              <a:rPr lang="en-US" dirty="0" smtClean="0"/>
              <a:t>L</a:t>
            </a:r>
            <a:r>
              <a:rPr lang="vi-VN" dirty="0" smtClean="0"/>
              <a:t>àm theo yêu cầu</a:t>
            </a:r>
            <a:endParaRPr lang="en-US" dirty="0" smtClean="0"/>
          </a:p>
        </p:txBody>
      </p:sp>
    </p:spTree>
    <p:extLst>
      <p:ext uri="{BB962C8B-B14F-4D97-AF65-F5344CB8AC3E}">
        <p14:creationId xmlns:p14="http://schemas.microsoft.com/office/powerpoint/2010/main" val="16310932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Nội</a:t>
            </a:r>
            <a:r>
              <a:rPr lang="en-US" dirty="0" smtClean="0"/>
              <a:t> dung </a:t>
            </a:r>
            <a:r>
              <a:rPr lang="en-US" dirty="0" err="1" smtClean="0"/>
              <a:t>trọng</a:t>
            </a:r>
            <a:r>
              <a:rPr lang="en-US" dirty="0" smtClean="0"/>
              <a:t> </a:t>
            </a:r>
            <a:r>
              <a:rPr lang="en-US" dirty="0" err="1" smtClean="0"/>
              <a:t>tâm</a:t>
            </a:r>
            <a:endParaRPr lang="en-US" dirty="0"/>
          </a:p>
        </p:txBody>
      </p:sp>
      <p:graphicFrame>
        <p:nvGraphicFramePr>
          <p:cNvPr id="4" name="Diagram 3"/>
          <p:cNvGraphicFramePr/>
          <p:nvPr>
            <p:extLst>
              <p:ext uri="{D42A27DB-BD31-4B8C-83A1-F6EECF244321}">
                <p14:modId xmlns:p14="http://schemas.microsoft.com/office/powerpoint/2010/main" val="199174360"/>
              </p:ext>
            </p:extLst>
          </p:nvPr>
        </p:nvGraphicFramePr>
        <p:xfrm>
          <a:off x="990600" y="1295400"/>
          <a:ext cx="7696200" cy="4851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573201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5" name="TextBox 4"/>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4.1.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ma </a:t>
            </a:r>
            <a:r>
              <a:rPr lang="en-US" sz="2400" b="1" dirty="0" err="1" smtClean="0">
                <a:latin typeface="Times New Roman" pitchFamily="18" charset="0"/>
                <a:cs typeface="Times New Roman" pitchFamily="18" charset="0"/>
              </a:rPr>
              <a:t>trận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nội</a:t>
            </a:r>
            <a:r>
              <a:rPr lang="en-US" sz="2400" b="1" dirty="0" smtClean="0">
                <a:latin typeface="Times New Roman" pitchFamily="18" charset="0"/>
                <a:cs typeface="Times New Roman" pitchFamily="18" charset="0"/>
              </a:rPr>
              <a:t> dung</a:t>
            </a:r>
            <a:endParaRPr lang="en-US" sz="2400" b="1" dirty="0">
              <a:latin typeface="Times New Roman" pitchFamily="18" charset="0"/>
              <a:cs typeface="Times New Roma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193507095"/>
              </p:ext>
            </p:extLst>
          </p:nvPr>
        </p:nvGraphicFramePr>
        <p:xfrm>
          <a:off x="304800" y="1524000"/>
          <a:ext cx="8610600" cy="3733800"/>
        </p:xfrm>
        <a:graphic>
          <a:graphicData uri="http://schemas.openxmlformats.org/drawingml/2006/table">
            <a:tbl>
              <a:tblPr firstRow="1" bandRow="1">
                <a:tableStyleId>{5C22544A-7EE6-4342-B048-85BDC9FD1C3A}</a:tableStyleId>
              </a:tblPr>
              <a:tblGrid>
                <a:gridCol w="1722120"/>
                <a:gridCol w="1722120"/>
                <a:gridCol w="1722120"/>
                <a:gridCol w="1722120"/>
                <a:gridCol w="1722120"/>
              </a:tblGrid>
              <a:tr h="533400">
                <a:tc>
                  <a:txBody>
                    <a:bodyPr/>
                    <a:lstStyle/>
                    <a:p>
                      <a:pPr algn="ctr"/>
                      <a:r>
                        <a:rPr lang="en-US" dirty="0" err="1" smtClean="0">
                          <a:latin typeface="Times New Roman" pitchFamily="18" charset="0"/>
                          <a:cs typeface="Times New Roman" pitchFamily="18" charset="0"/>
                        </a:rPr>
                        <a:t>Mạch</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kiến</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thức</a:t>
                      </a:r>
                      <a:endParaRPr lang="en-US" dirty="0">
                        <a:latin typeface="Times New Roman" pitchFamily="18" charset="0"/>
                        <a:cs typeface="Times New Roman" pitchFamily="18" charset="0"/>
                      </a:endParaRPr>
                    </a:p>
                  </a:txBody>
                  <a:tcPr/>
                </a:tc>
                <a:tc>
                  <a:txBody>
                    <a:bodyPr/>
                    <a:lstStyle/>
                    <a:p>
                      <a:pPr algn="ctr"/>
                      <a:r>
                        <a:rPr lang="en-US" dirty="0" err="1" smtClean="0">
                          <a:latin typeface="Times New Roman" pitchFamily="18" charset="0"/>
                          <a:cs typeface="Times New Roman" pitchFamily="18" charset="0"/>
                        </a:rPr>
                        <a:t>Mức</a:t>
                      </a:r>
                      <a:r>
                        <a:rPr lang="en-US" baseline="0" dirty="0" smtClean="0">
                          <a:latin typeface="Times New Roman" pitchFamily="18" charset="0"/>
                          <a:cs typeface="Times New Roman" pitchFamily="18" charset="0"/>
                        </a:rPr>
                        <a:t> 1</a:t>
                      </a:r>
                    </a:p>
                    <a:p>
                      <a:pPr algn="ct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Nhận</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biết</a:t>
                      </a:r>
                      <a:r>
                        <a:rPr lang="en-US" baseline="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tc>
                  <a:txBody>
                    <a:bodyPr/>
                    <a:lstStyle/>
                    <a:p>
                      <a:pPr algn="ctr"/>
                      <a:r>
                        <a:rPr lang="en-US" dirty="0" err="1" smtClean="0">
                          <a:latin typeface="Times New Roman" pitchFamily="18" charset="0"/>
                          <a:cs typeface="Times New Roman" pitchFamily="18" charset="0"/>
                        </a:rPr>
                        <a:t>Mứ</a:t>
                      </a:r>
                      <a:r>
                        <a:rPr lang="en-US" baseline="0" dirty="0" err="1" smtClean="0">
                          <a:latin typeface="Times New Roman" pitchFamily="18" charset="0"/>
                          <a:cs typeface="Times New Roman" pitchFamily="18" charset="0"/>
                        </a:rPr>
                        <a:t>c</a:t>
                      </a:r>
                      <a:r>
                        <a:rPr lang="en-US" baseline="0" dirty="0" smtClean="0">
                          <a:latin typeface="Times New Roman" pitchFamily="18" charset="0"/>
                          <a:cs typeface="Times New Roman" pitchFamily="18" charset="0"/>
                        </a:rPr>
                        <a:t> 2</a:t>
                      </a:r>
                    </a:p>
                    <a:p>
                      <a:pPr algn="ct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Thông</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hiểu</a:t>
                      </a:r>
                      <a:r>
                        <a:rPr lang="en-US" baseline="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tc>
                  <a:txBody>
                    <a:bodyPr/>
                    <a:lstStyle/>
                    <a:p>
                      <a:pPr algn="ctr"/>
                      <a:r>
                        <a:rPr lang="en-US" dirty="0" err="1" smtClean="0">
                          <a:latin typeface="Times New Roman" pitchFamily="18" charset="0"/>
                          <a:cs typeface="Times New Roman" pitchFamily="18" charset="0"/>
                        </a:rPr>
                        <a:t>Mức</a:t>
                      </a:r>
                      <a:r>
                        <a:rPr lang="en-US" baseline="0" dirty="0" smtClean="0">
                          <a:latin typeface="Times New Roman" pitchFamily="18" charset="0"/>
                          <a:cs typeface="Times New Roman" pitchFamily="18" charset="0"/>
                        </a:rPr>
                        <a:t> 3</a:t>
                      </a:r>
                    </a:p>
                    <a:p>
                      <a:pPr algn="ct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Vận</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dụng</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thấp</a:t>
                      </a:r>
                      <a:r>
                        <a:rPr lang="en-US" baseline="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tc>
                  <a:txBody>
                    <a:bodyPr/>
                    <a:lstStyle/>
                    <a:p>
                      <a:pPr algn="ctr"/>
                      <a:r>
                        <a:rPr lang="en-US" dirty="0" err="1" smtClean="0">
                          <a:latin typeface="Times New Roman" pitchFamily="18" charset="0"/>
                          <a:cs typeface="Times New Roman" pitchFamily="18" charset="0"/>
                        </a:rPr>
                        <a:t>Mức</a:t>
                      </a:r>
                      <a:r>
                        <a:rPr lang="en-US" baseline="0" dirty="0" smtClean="0">
                          <a:latin typeface="Times New Roman" pitchFamily="18" charset="0"/>
                          <a:cs typeface="Times New Roman" pitchFamily="18" charset="0"/>
                        </a:rPr>
                        <a:t> 4</a:t>
                      </a:r>
                    </a:p>
                    <a:p>
                      <a:pPr algn="ctr"/>
                      <a:r>
                        <a:rPr lang="en-US" baseline="0" dirty="0" smtClean="0">
                          <a:latin typeface="Times New Roman" pitchFamily="18" charset="0"/>
                          <a:cs typeface="Times New Roman" pitchFamily="18" charset="0"/>
                        </a:rPr>
                        <a:t>(</a:t>
                      </a:r>
                      <a:r>
                        <a:rPr lang="en-US" baseline="0" dirty="0" err="1" smtClean="0">
                          <a:latin typeface="Times New Roman" pitchFamily="18" charset="0"/>
                          <a:cs typeface="Times New Roman" pitchFamily="18" charset="0"/>
                        </a:rPr>
                        <a:t>Vận</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dụng</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nâng</a:t>
                      </a:r>
                      <a:r>
                        <a:rPr lang="en-US" baseline="0" dirty="0" smtClean="0">
                          <a:latin typeface="Times New Roman" pitchFamily="18" charset="0"/>
                          <a:cs typeface="Times New Roman" pitchFamily="18" charset="0"/>
                        </a:rPr>
                        <a:t> </a:t>
                      </a:r>
                      <a:r>
                        <a:rPr lang="en-US" baseline="0" dirty="0" err="1" smtClean="0">
                          <a:latin typeface="Times New Roman" pitchFamily="18" charset="0"/>
                          <a:cs typeface="Times New Roman" pitchFamily="18" charset="0"/>
                        </a:rPr>
                        <a:t>cao</a:t>
                      </a:r>
                      <a:r>
                        <a:rPr lang="en-US" baseline="0"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a:txBody>
                  <a:tcPr/>
                </a:tc>
              </a:tr>
              <a:tr h="533400">
                <a:tc>
                  <a:txBody>
                    <a:bodyPr/>
                    <a:lstStyle/>
                    <a:p>
                      <a:pPr algn="ctr"/>
                      <a:endParaRPr lang="en-US" dirty="0">
                        <a:latin typeface="Times New Roman" pitchFamily="18" charset="0"/>
                        <a:cs typeface="Times New Roman" pitchFamily="18" charset="0"/>
                      </a:endParaRPr>
                    </a:p>
                  </a:txBody>
                  <a:tcPr/>
                </a:tc>
                <a:tc>
                  <a:txBody>
                    <a:bodyPr/>
                    <a:lstStyle/>
                    <a:p>
                      <a:pPr algn="ctr"/>
                      <a:r>
                        <a:rPr lang="en-US" b="1" dirty="0" err="1" smtClean="0">
                          <a:latin typeface="Times New Roman" pitchFamily="18" charset="0"/>
                          <a:cs typeface="Times New Roman" pitchFamily="18" charset="0"/>
                        </a:rPr>
                        <a:t>Gọi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tên</a:t>
                      </a:r>
                      <a:r>
                        <a:rPr lang="en-US" b="1" dirty="0" smtClean="0">
                          <a:latin typeface="Times New Roman" pitchFamily="18" charset="0"/>
                          <a:cs typeface="Times New Roman" pitchFamily="18" charset="0"/>
                        </a:rPr>
                        <a:t>/</a:t>
                      </a:r>
                      <a:r>
                        <a:rPr lang="en-US" b="1" dirty="0" err="1" smtClean="0">
                          <a:latin typeface="Times New Roman" pitchFamily="18" charset="0"/>
                          <a:cs typeface="Times New Roman" pitchFamily="18" charset="0"/>
                        </a:rPr>
                        <a:t>kể</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tên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kể</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ra</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nhận</a:t>
                      </a:r>
                      <a:r>
                        <a:rPr lang="en-US" b="1" baseline="0" dirty="0" smtClean="0">
                          <a:latin typeface="Times New Roman" pitchFamily="18" charset="0"/>
                          <a:cs typeface="Times New Roman" pitchFamily="18" charset="0"/>
                        </a:rPr>
                        <a:t> </a:t>
                      </a:r>
                      <a:r>
                        <a:rPr lang="en-US" b="1" baseline="0" dirty="0" err="1" smtClean="0">
                          <a:latin typeface="Times New Roman" pitchFamily="18" charset="0"/>
                          <a:cs typeface="Times New Roman" pitchFamily="18" charset="0"/>
                        </a:rPr>
                        <a:t>ra</a:t>
                      </a:r>
                      <a:r>
                        <a:rPr lang="en-US" b="1" baseline="0"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chỉ</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ra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r>
                        <a:rPr lang="en-US" b="1" dirty="0" smtClean="0">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nêu</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được</a:t>
                      </a:r>
                      <a:r>
                        <a:rPr lang="en-US" b="1" dirty="0" smtClean="0">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trình</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bày</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được</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phát</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biểu</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được</a:t>
                      </a:r>
                      <a:r>
                        <a:rPr lang="en-US" b="1" dirty="0" smtClean="0">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thực</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hiện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được</a:t>
                      </a:r>
                      <a:endParaRPr lang="en-US" b="1" dirty="0" smtClean="0">
                        <a:solidFill>
                          <a:srgbClr val="FF0000"/>
                        </a:solidFill>
                        <a:latin typeface="Times New Roman" pitchFamily="18" charset="0"/>
                        <a:cs typeface="Times New Roman" pitchFamily="18" charset="0"/>
                      </a:endParaRPr>
                    </a:p>
                  </a:txBody>
                  <a:tcPr/>
                </a:tc>
                <a:tc>
                  <a:txBody>
                    <a:bodyPr/>
                    <a:lstStyle/>
                    <a:p>
                      <a:pPr algn="ctr"/>
                      <a:r>
                        <a:rPr lang="en-US" b="1" dirty="0" err="1" smtClean="0">
                          <a:latin typeface="Times New Roman" pitchFamily="18" charset="0"/>
                          <a:cs typeface="Times New Roman" pitchFamily="18" charset="0"/>
                        </a:rPr>
                        <a:t>Giải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thích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err="1" smtClean="0">
                          <a:latin typeface="Times New Roman" pitchFamily="18" charset="0"/>
                          <a:cs typeface="Times New Roman" pitchFamily="18" charset="0"/>
                        </a:rPr>
                        <a:t>Phân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biệt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smtClean="0">
                          <a:latin typeface="Times New Roman" pitchFamily="18" charset="0"/>
                          <a:cs typeface="Times New Roman" pitchFamily="18" charset="0"/>
                        </a:rPr>
                        <a:t>So </a:t>
                      </a:r>
                      <a:r>
                        <a:rPr lang="en-US" b="1" dirty="0" err="1" smtClean="0">
                          <a:latin typeface="Times New Roman" pitchFamily="18" charset="0"/>
                          <a:cs typeface="Times New Roman" pitchFamily="18" charset="0"/>
                        </a:rPr>
                        <a:t>sánh</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r>
                        <a:rPr lang="en-US" b="1" dirty="0" smtClean="0">
                          <a:latin typeface="Times New Roman" pitchFamily="18" charset="0"/>
                          <a:cs typeface="Times New Roman" pitchFamily="18" charset="0"/>
                        </a:rPr>
                        <a:t> </a:t>
                      </a:r>
                    </a:p>
                    <a:p>
                      <a:pPr marL="0" marR="0" lvl="1" indent="0" algn="ctr" defTabSz="914400" rtl="0" eaLnBrk="1" fontAlgn="auto" latinLnBrk="0" hangingPunct="1">
                        <a:lnSpc>
                          <a:spcPct val="100000"/>
                        </a:lnSpc>
                        <a:spcBef>
                          <a:spcPts val="0"/>
                        </a:spcBef>
                        <a:spcAft>
                          <a:spcPts val="0"/>
                        </a:spcAft>
                        <a:buClrTx/>
                        <a:buSzTx/>
                        <a:buFontTx/>
                        <a:buNone/>
                        <a:tabLst/>
                        <a:defRPr/>
                      </a:pPr>
                      <a:r>
                        <a:rPr lang="en-US" b="1" dirty="0" err="1" smtClean="0">
                          <a:latin typeface="Times New Roman" pitchFamily="18" charset="0"/>
                          <a:cs typeface="Times New Roman" pitchFamily="18" charset="0"/>
                        </a:rPr>
                        <a:t>chỉ</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ra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r>
                        <a:rPr lang="en-US" b="1" dirty="0" smtClean="0">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nêu</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được</a:t>
                      </a:r>
                      <a:r>
                        <a:rPr lang="en-US" b="1" dirty="0" smtClean="0">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trình</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bày</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được</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phát</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biểu</a:t>
                      </a:r>
                      <a:r>
                        <a:rPr lang="en-US" b="1" dirty="0" smtClean="0">
                          <a:solidFill>
                            <a:srgbClr val="7030A0"/>
                          </a:solidFill>
                          <a:latin typeface="Times New Roman" pitchFamily="18" charset="0"/>
                          <a:cs typeface="Times New Roman" pitchFamily="18" charset="0"/>
                        </a:rPr>
                        <a:t> </a:t>
                      </a:r>
                      <a:r>
                        <a:rPr lang="en-US" b="1" dirty="0" err="1" smtClean="0">
                          <a:solidFill>
                            <a:srgbClr val="7030A0"/>
                          </a:solidFill>
                          <a:latin typeface="Times New Roman" pitchFamily="18" charset="0"/>
                          <a:cs typeface="Times New Roman" pitchFamily="18" charset="0"/>
                        </a:rPr>
                        <a:t>được</a:t>
                      </a:r>
                      <a:r>
                        <a:rPr lang="en-US" b="1" dirty="0" smtClean="0">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thực</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hiện</a:t>
                      </a:r>
                      <a:r>
                        <a:rPr lang="en-US" b="1" dirty="0" smtClean="0">
                          <a:solidFill>
                            <a:srgbClr val="FF0000"/>
                          </a:solidFill>
                          <a:latin typeface="Times New Roman" pitchFamily="18" charset="0"/>
                          <a:cs typeface="Times New Roman" pitchFamily="18" charset="0"/>
                        </a:rPr>
                        <a:t> </a:t>
                      </a:r>
                      <a:r>
                        <a:rPr lang="en-US" b="1" dirty="0" err="1" smtClean="0">
                          <a:solidFill>
                            <a:srgbClr val="FF0000"/>
                          </a:solidFill>
                          <a:latin typeface="Times New Roman" pitchFamily="18" charset="0"/>
                          <a:cs typeface="Times New Roman" pitchFamily="18" charset="0"/>
                        </a:rPr>
                        <a:t>được</a:t>
                      </a:r>
                      <a:endParaRPr lang="en-US" b="1" dirty="0" smtClean="0">
                        <a:solidFill>
                          <a:srgbClr val="FF0000"/>
                        </a:solidFill>
                        <a:latin typeface="Times New Roman" pitchFamily="18" charset="0"/>
                        <a:cs typeface="Times New Roman" pitchFamily="18" charset="0"/>
                      </a:endParaRPr>
                    </a:p>
                  </a:txBody>
                  <a:tcPr/>
                </a:tc>
                <a:tc>
                  <a:txBody>
                    <a:bodyPr/>
                    <a:lstStyle/>
                    <a:p>
                      <a:pPr algn="ctr"/>
                      <a:r>
                        <a:rPr lang="en-US" b="1" dirty="0" err="1" smtClean="0">
                          <a:latin typeface="Times New Roman" pitchFamily="18" charset="0"/>
                          <a:cs typeface="Times New Roman" pitchFamily="18" charset="0"/>
                        </a:rPr>
                        <a:t>Thực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hiện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err="1" smtClean="0">
                          <a:latin typeface="Times New Roman" pitchFamily="18" charset="0"/>
                          <a:cs typeface="Times New Roman" pitchFamily="18" charset="0"/>
                        </a:rPr>
                        <a:t>Sử</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dụng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err="1" smtClean="0">
                          <a:latin typeface="Times New Roman" pitchFamily="18" charset="0"/>
                          <a:cs typeface="Times New Roman" pitchFamily="18" charset="0"/>
                        </a:rPr>
                        <a:t>Tạo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err="1" smtClean="0">
                          <a:latin typeface="Times New Roman" pitchFamily="18" charset="0"/>
                          <a:cs typeface="Times New Roman" pitchFamily="18" charset="0"/>
                        </a:rPr>
                        <a:t>Gõ</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err="1" smtClean="0">
                          <a:latin typeface="Times New Roman" pitchFamily="18" charset="0"/>
                          <a:cs typeface="Times New Roman" pitchFamily="18" charset="0"/>
                        </a:rPr>
                        <a:t>Soạn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thảo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dirty="0">
                        <a:latin typeface="Times New Roman" pitchFamily="18" charset="0"/>
                        <a:cs typeface="Times New Roman" pitchFamily="18" charset="0"/>
                      </a:endParaRPr>
                    </a:p>
                  </a:txBody>
                  <a:tcPr/>
                </a:tc>
                <a:tc>
                  <a:txBody>
                    <a:bodyPr/>
                    <a:lstStyle/>
                    <a:p>
                      <a:pPr algn="ctr"/>
                      <a:r>
                        <a:rPr lang="en-US" b="1" dirty="0" err="1" smtClean="0">
                          <a:latin typeface="Times New Roman" pitchFamily="18" charset="0"/>
                          <a:cs typeface="Times New Roman" pitchFamily="18" charset="0"/>
                        </a:rPr>
                        <a:t>Thực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hiện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err="1" smtClean="0">
                          <a:latin typeface="Times New Roman" pitchFamily="18" charset="0"/>
                          <a:cs typeface="Times New Roman" pitchFamily="18" charset="0"/>
                        </a:rPr>
                        <a:t>Sử</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dụng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err="1" smtClean="0">
                          <a:latin typeface="Times New Roman" pitchFamily="18" charset="0"/>
                          <a:cs typeface="Times New Roman" pitchFamily="18" charset="0"/>
                        </a:rPr>
                        <a:t>Tạo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err="1" smtClean="0">
                          <a:latin typeface="Times New Roman" pitchFamily="18" charset="0"/>
                          <a:cs typeface="Times New Roman" pitchFamily="18" charset="0"/>
                        </a:rPr>
                        <a:t>Gõ</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b="1" dirty="0" smtClean="0">
                        <a:latin typeface="Times New Roman" pitchFamily="18" charset="0"/>
                        <a:cs typeface="Times New Roman" pitchFamily="18" charset="0"/>
                      </a:endParaRPr>
                    </a:p>
                    <a:p>
                      <a:pPr algn="ctr"/>
                      <a:r>
                        <a:rPr lang="en-US" b="1" dirty="0" err="1" smtClean="0">
                          <a:latin typeface="Times New Roman" pitchFamily="18" charset="0"/>
                          <a:cs typeface="Times New Roman" pitchFamily="18" charset="0"/>
                        </a:rPr>
                        <a:t>Soạn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thảo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được</a:t>
                      </a:r>
                      <a:endParaRPr lang="en-US" dirty="0" smtClean="0">
                        <a:latin typeface="Times New Roman" pitchFamily="18" charset="0"/>
                        <a:cs typeface="Times New Roman" pitchFamily="18" charset="0"/>
                      </a:endParaRPr>
                    </a:p>
                  </a:txBody>
                  <a:tcPr/>
                </a:tc>
              </a:tr>
              <a:tr h="533400">
                <a:tc>
                  <a:txBody>
                    <a:bodyPr/>
                    <a:lstStyle/>
                    <a:p>
                      <a:pPr algn="ctr"/>
                      <a:endParaRPr lang="en-US" dirty="0">
                        <a:latin typeface="Times New Roman" pitchFamily="18" charset="0"/>
                        <a:cs typeface="Times New Roman" pitchFamily="18" charset="0"/>
                      </a:endParaRPr>
                    </a:p>
                  </a:txBody>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pitchFamily="18" charset="0"/>
                        <a:cs typeface="Times New Roman" pitchFamily="18" charset="0"/>
                      </a:endParaRPr>
                    </a:p>
                  </a:txBody>
                  <a:tcP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endParaRPr lang="en-US" b="1" dirty="0" smtClean="0">
                        <a:solidFill>
                          <a:srgbClr val="FF0000"/>
                        </a:solidFill>
                        <a:latin typeface="Times New Roman" pitchFamily="18" charset="0"/>
                        <a:cs typeface="Times New Roman" pitchFamily="18" charset="0"/>
                      </a:endParaRPr>
                    </a:p>
                  </a:txBody>
                  <a:tcPr/>
                </a:tc>
                <a:tc>
                  <a:txBody>
                    <a:bodyPr/>
                    <a:lstStyle/>
                    <a:p>
                      <a:pPr algn="ctr"/>
                      <a:endParaRPr lang="en-US" dirty="0">
                        <a:latin typeface="Times New Roman" pitchFamily="18" charset="0"/>
                        <a:cs typeface="Times New Roman" pitchFamily="18" charset="0"/>
                      </a:endParaRPr>
                    </a:p>
                  </a:txBody>
                  <a:tcPr/>
                </a:tc>
                <a:tc>
                  <a:txBody>
                    <a:bodyPr/>
                    <a:lstStyle/>
                    <a:p>
                      <a:pPr algn="ctr"/>
                      <a:endParaRPr lang="en-US"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1916963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5" name="TextBox 4"/>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4.1.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ma </a:t>
            </a:r>
            <a:r>
              <a:rPr lang="en-US" sz="2400" b="1" dirty="0" err="1" smtClean="0">
                <a:latin typeface="Times New Roman" pitchFamily="18" charset="0"/>
                <a:cs typeface="Times New Roman" pitchFamily="18" charset="0"/>
              </a:rPr>
              <a:t>trận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nội</a:t>
            </a:r>
            <a:r>
              <a:rPr lang="en-US" sz="2400" b="1" dirty="0" smtClean="0">
                <a:latin typeface="Times New Roman" pitchFamily="18" charset="0"/>
                <a:cs typeface="Times New Roman" pitchFamily="18" charset="0"/>
              </a:rPr>
              <a:t> dung</a:t>
            </a:r>
            <a:endParaRPr lang="en-US" sz="2400" b="1" dirty="0">
              <a:latin typeface="Times New Roman" pitchFamily="18" charset="0"/>
              <a:cs typeface="Times New Roman" pitchFamily="18" charset="0"/>
            </a:endParaRPr>
          </a:p>
        </p:txBody>
      </p:sp>
      <p:graphicFrame>
        <p:nvGraphicFramePr>
          <p:cNvPr id="14" name="Table 13"/>
          <p:cNvGraphicFramePr>
            <a:graphicFrameLocks noGrp="1"/>
          </p:cNvGraphicFramePr>
          <p:nvPr>
            <p:extLst>
              <p:ext uri="{D42A27DB-BD31-4B8C-83A1-F6EECF244321}">
                <p14:modId xmlns:p14="http://schemas.microsoft.com/office/powerpoint/2010/main" val="3945975283"/>
              </p:ext>
            </p:extLst>
          </p:nvPr>
        </p:nvGraphicFramePr>
        <p:xfrm>
          <a:off x="419100" y="1676400"/>
          <a:ext cx="8382000" cy="3383280"/>
        </p:xfrm>
        <a:graphic>
          <a:graphicData uri="http://schemas.openxmlformats.org/drawingml/2006/table">
            <a:tbl>
              <a:tblPr firstRow="1" bandRow="1">
                <a:tableStyleId>{5940675A-B579-460E-94D1-54222C63F5DA}</a:tableStyleId>
              </a:tblPr>
              <a:tblGrid>
                <a:gridCol w="6519333">
                  <a:extLst>
                    <a:ext uri="{9D8B030D-6E8A-4147-A177-3AD203B41FA5}">
                      <a16:colId xmlns:a16="http://schemas.microsoft.com/office/drawing/2014/main" xmlns="" val="20000"/>
                    </a:ext>
                  </a:extLst>
                </a:gridCol>
                <a:gridCol w="1862667">
                  <a:extLst>
                    <a:ext uri="{9D8B030D-6E8A-4147-A177-3AD203B41FA5}">
                      <a16:colId xmlns:a16="http://schemas.microsoft.com/office/drawing/2014/main" xmlns="" val="20001"/>
                    </a:ext>
                  </a:extLst>
                </a:gridCol>
              </a:tblGrid>
              <a:tr h="370840">
                <a:tc>
                  <a:txBody>
                    <a:bodyPr/>
                    <a:lstStyle/>
                    <a:p>
                      <a:pPr algn="ctr"/>
                      <a:r>
                        <a:rPr lang="en-US" sz="2400" b="1" dirty="0" err="1" smtClean="0"/>
                        <a:t>Mô</a:t>
                      </a:r>
                      <a:r>
                        <a:rPr lang="en-US" sz="2400" b="1" baseline="0" dirty="0" smtClean="0"/>
                        <a:t> </a:t>
                      </a:r>
                      <a:r>
                        <a:rPr lang="en-US" sz="2400" b="1" baseline="0" dirty="0" err="1" smtClean="0"/>
                        <a:t>tả</a:t>
                      </a:r>
                      <a:endParaRPr lang="en-US" sz="2400" b="1" dirty="0"/>
                    </a:p>
                  </a:txBody>
                  <a:tcPr/>
                </a:tc>
                <a:tc>
                  <a:txBody>
                    <a:bodyPr/>
                    <a:lstStyle/>
                    <a:p>
                      <a:pPr algn="ctr"/>
                      <a:endParaRPr lang="en-US" sz="2400" b="1" dirty="0"/>
                    </a:p>
                  </a:txBody>
                  <a:tcPr/>
                </a:tc>
                <a:extLst>
                  <a:ext uri="{0D108BD9-81ED-4DB2-BD59-A6C34878D82A}">
                    <a16:rowId xmlns:a16="http://schemas.microsoft.com/office/drawing/2014/main" xmlns="" val="10000"/>
                  </a:ext>
                </a:extLst>
              </a:tr>
              <a:tr h="370840">
                <a:tc>
                  <a:txBody>
                    <a:bodyPr/>
                    <a:lstStyle/>
                    <a:p>
                      <a:r>
                        <a:rPr lang="en-US" sz="2400" kern="1200" baseline="0" dirty="0" smtClean="0">
                          <a:solidFill>
                            <a:schemeClr val="tx1"/>
                          </a:solidFill>
                          <a:latin typeface="+mn-lt"/>
                          <a:ea typeface="+mn-ea"/>
                          <a:cs typeface="+mn-cs"/>
                        </a:rPr>
                        <a:t>- </a:t>
                      </a:r>
                      <a:r>
                        <a:rPr lang="en-US" sz="2400" b="1" kern="1200" baseline="0" dirty="0" err="1" smtClean="0">
                          <a:solidFill>
                            <a:schemeClr val="tx1"/>
                          </a:solidFill>
                          <a:latin typeface="+mn-lt"/>
                          <a:ea typeface="+mn-ea"/>
                          <a:cs typeface="+mn-cs"/>
                        </a:rPr>
                        <a:t>Chỉ</a:t>
                      </a:r>
                      <a:r>
                        <a:rPr lang="en-US" sz="2400" b="1" kern="1200" baseline="0" dirty="0" smtClean="0">
                          <a:solidFill>
                            <a:schemeClr val="tx1"/>
                          </a:solidFill>
                          <a:latin typeface="+mn-lt"/>
                          <a:ea typeface="+mn-ea"/>
                          <a:cs typeface="+mn-cs"/>
                        </a:rPr>
                        <a:t> </a:t>
                      </a:r>
                      <a:r>
                        <a:rPr lang="en-US" sz="2400" b="1" kern="1200" baseline="0" dirty="0" err="1" smtClean="0">
                          <a:solidFill>
                            <a:schemeClr val="tx1"/>
                          </a:solidFill>
                          <a:latin typeface="+mn-lt"/>
                          <a:ea typeface="+mn-ea"/>
                          <a:cs typeface="+mn-cs"/>
                        </a:rPr>
                        <a:t>ra</a:t>
                      </a:r>
                      <a:r>
                        <a:rPr lang="en-US" sz="2400" b="1" kern="1200" baseline="0" dirty="0" smtClean="0">
                          <a:solidFill>
                            <a:schemeClr val="tx1"/>
                          </a:solidFill>
                          <a:latin typeface="+mn-lt"/>
                          <a:ea typeface="+mn-ea"/>
                          <a:cs typeface="+mn-cs"/>
                        </a:rPr>
                        <a:t> </a:t>
                      </a:r>
                      <a:r>
                        <a:rPr lang="en-US" sz="2400" b="1" kern="1200" baseline="0" dirty="0" err="1" smtClean="0">
                          <a:solidFill>
                            <a:schemeClr val="tx1"/>
                          </a:solidFill>
                          <a:latin typeface="+mn-lt"/>
                          <a:ea typeface="+mn-ea"/>
                          <a:cs typeface="+mn-cs"/>
                        </a:rPr>
                        <a:t>được</a:t>
                      </a:r>
                      <a:r>
                        <a:rPr lang="en-US" sz="2400" b="1"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công</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cụ</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vẽ</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nét</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tròn</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công</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cụ</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vẽ</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tự</a:t>
                      </a:r>
                      <a:r>
                        <a:rPr lang="en-US" sz="2400" kern="1200" baseline="0" dirty="0" smtClean="0">
                          <a:solidFill>
                            <a:schemeClr val="tx1"/>
                          </a:solidFill>
                          <a:latin typeface="+mn-lt"/>
                          <a:ea typeface="+mn-ea"/>
                          <a:cs typeface="+mn-cs"/>
                        </a:rPr>
                        <a:t> do</a:t>
                      </a:r>
                      <a:endParaRPr lang="en-US" sz="2400" kern="1200" baseline="0" dirty="0">
                        <a:solidFill>
                          <a:schemeClr val="tx1"/>
                        </a:solidFill>
                        <a:latin typeface="+mn-lt"/>
                        <a:ea typeface="+mn-ea"/>
                        <a:cs typeface="+mn-cs"/>
                      </a:endParaRPr>
                    </a:p>
                  </a:txBody>
                  <a:tcPr/>
                </a:tc>
                <a:tc>
                  <a:txBody>
                    <a:bodyPr/>
                    <a:lstStyle/>
                    <a:p>
                      <a:r>
                        <a:rPr lang="en-US" sz="2400" kern="1200" baseline="0" dirty="0" err="1" smtClean="0">
                          <a:solidFill>
                            <a:schemeClr val="tx1"/>
                          </a:solidFill>
                          <a:latin typeface="+mn-lt"/>
                          <a:ea typeface="+mn-ea"/>
                          <a:cs typeface="+mn-cs"/>
                        </a:rPr>
                        <a:t>Biết</a:t>
                      </a:r>
                      <a:endParaRPr lang="en-US" sz="2400" kern="1200" baseline="0" dirty="0">
                        <a:solidFill>
                          <a:schemeClr val="tx1"/>
                        </a:solidFill>
                        <a:latin typeface="+mn-lt"/>
                        <a:ea typeface="+mn-ea"/>
                        <a:cs typeface="+mn-cs"/>
                      </a:endParaRPr>
                    </a:p>
                  </a:txBody>
                  <a:tcPr anchor="ctr"/>
                </a:tc>
              </a:tr>
              <a:tr h="370840">
                <a:tc>
                  <a:txBody>
                    <a:bodyPr/>
                    <a:lstStyle/>
                    <a:p>
                      <a:r>
                        <a:rPr lang="en-US" sz="2400" kern="1200" baseline="0" dirty="0" smtClean="0">
                          <a:solidFill>
                            <a:schemeClr val="tx1"/>
                          </a:solidFill>
                          <a:latin typeface="+mn-lt"/>
                          <a:ea typeface="+mn-ea"/>
                          <a:cs typeface="+mn-cs"/>
                        </a:rPr>
                        <a:t>- </a:t>
                      </a:r>
                      <a:r>
                        <a:rPr lang="en-US" sz="2400" b="1" kern="1200" baseline="0" dirty="0" err="1" smtClean="0">
                          <a:solidFill>
                            <a:schemeClr val="tx1"/>
                          </a:solidFill>
                          <a:latin typeface="+mn-lt"/>
                          <a:ea typeface="+mn-ea"/>
                          <a:cs typeface="+mn-cs"/>
                        </a:rPr>
                        <a:t>Thực</a:t>
                      </a:r>
                      <a:r>
                        <a:rPr lang="en-US" sz="2400" b="1" kern="1200" baseline="0" dirty="0" smtClean="0">
                          <a:solidFill>
                            <a:schemeClr val="tx1"/>
                          </a:solidFill>
                          <a:latin typeface="+mn-lt"/>
                          <a:ea typeface="+mn-ea"/>
                          <a:cs typeface="+mn-cs"/>
                        </a:rPr>
                        <a:t> </a:t>
                      </a:r>
                      <a:r>
                        <a:rPr lang="en-US" sz="2400" b="1" kern="1200" baseline="0" dirty="0" err="1" smtClean="0">
                          <a:solidFill>
                            <a:schemeClr val="tx1"/>
                          </a:solidFill>
                          <a:latin typeface="+mn-lt"/>
                          <a:ea typeface="+mn-ea"/>
                          <a:cs typeface="+mn-cs"/>
                        </a:rPr>
                        <a:t>hiện</a:t>
                      </a:r>
                      <a:r>
                        <a:rPr lang="en-US" sz="2400" b="1" kern="1200" baseline="0" dirty="0" smtClean="0">
                          <a:solidFill>
                            <a:schemeClr val="tx1"/>
                          </a:solidFill>
                          <a:latin typeface="+mn-lt"/>
                          <a:ea typeface="+mn-ea"/>
                          <a:cs typeface="+mn-cs"/>
                        </a:rPr>
                        <a:t> </a:t>
                      </a:r>
                      <a:r>
                        <a:rPr lang="en-US" sz="2400" b="1" kern="1200" baseline="0" dirty="0" err="1" smtClean="0">
                          <a:solidFill>
                            <a:schemeClr val="tx1"/>
                          </a:solidFill>
                          <a:latin typeface="+mn-lt"/>
                          <a:ea typeface="+mn-ea"/>
                          <a:cs typeface="+mn-cs"/>
                        </a:rPr>
                        <a:t>được</a:t>
                      </a:r>
                      <a:r>
                        <a:rPr lang="en-US" sz="2400" b="1"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các</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bước</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sử</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dụng</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các</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công</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cụ</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nét</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tròn</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và</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vẽ</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tự</a:t>
                      </a:r>
                      <a:r>
                        <a:rPr lang="en-US" sz="2400" kern="1200" baseline="0" dirty="0" smtClean="0">
                          <a:solidFill>
                            <a:schemeClr val="tx1"/>
                          </a:solidFill>
                          <a:latin typeface="+mn-lt"/>
                          <a:ea typeface="+mn-ea"/>
                          <a:cs typeface="+mn-cs"/>
                        </a:rPr>
                        <a:t> do</a:t>
                      </a:r>
                      <a:endParaRPr lang="en-US" sz="2400" kern="1200" baseline="0" dirty="0">
                        <a:solidFill>
                          <a:schemeClr val="tx1"/>
                        </a:solidFill>
                        <a:latin typeface="+mn-lt"/>
                        <a:ea typeface="+mn-ea"/>
                        <a:cs typeface="+mn-cs"/>
                      </a:endParaRPr>
                    </a:p>
                  </a:txBody>
                  <a:tcPr/>
                </a:tc>
                <a:tc>
                  <a:txBody>
                    <a:bodyPr/>
                    <a:lstStyle/>
                    <a:p>
                      <a:r>
                        <a:rPr lang="en-US" sz="2400" kern="1200" baseline="0" dirty="0" err="1" smtClean="0"/>
                        <a:t>Thông</a:t>
                      </a:r>
                      <a:r>
                        <a:rPr lang="en-US" sz="2400" kern="1200" baseline="0" dirty="0" smtClean="0"/>
                        <a:t> </a:t>
                      </a:r>
                      <a:r>
                        <a:rPr lang="en-US" sz="2400" kern="1200" baseline="0" dirty="0" err="1" smtClean="0"/>
                        <a:t>hiểu</a:t>
                      </a:r>
                      <a:endParaRPr lang="en-US" sz="2400" kern="1200" baseline="0" dirty="0">
                        <a:solidFill>
                          <a:schemeClr val="tx1"/>
                        </a:solidFill>
                        <a:latin typeface="+mn-lt"/>
                        <a:ea typeface="+mn-ea"/>
                        <a:cs typeface="+mn-cs"/>
                      </a:endParaRPr>
                    </a:p>
                  </a:txBody>
                  <a:tcPr anchor="ctr"/>
                </a:tc>
                <a:extLst>
                  <a:ext uri="{0D108BD9-81ED-4DB2-BD59-A6C34878D82A}">
                    <a16:rowId xmlns:a16="http://schemas.microsoft.com/office/drawing/2014/main" xmlns="" val="10001"/>
                  </a:ext>
                </a:extLst>
              </a:tr>
              <a:tr h="370840">
                <a:tc>
                  <a:txBody>
                    <a:bodyPr/>
                    <a:lstStyle/>
                    <a:p>
                      <a:r>
                        <a:rPr lang="en-US" sz="2400" kern="1200" baseline="0" dirty="0" smtClean="0">
                          <a:solidFill>
                            <a:schemeClr val="tx1"/>
                          </a:solidFill>
                          <a:latin typeface="+mn-lt"/>
                          <a:ea typeface="+mn-ea"/>
                          <a:cs typeface="+mn-cs"/>
                        </a:rPr>
                        <a:t>- </a:t>
                      </a:r>
                      <a:r>
                        <a:rPr lang="en-US" sz="2400" b="1" kern="1200" baseline="0" dirty="0" err="1" smtClean="0">
                          <a:solidFill>
                            <a:schemeClr val="tx1"/>
                          </a:solidFill>
                          <a:latin typeface="+mn-lt"/>
                          <a:ea typeface="+mn-ea"/>
                          <a:cs typeface="+mn-cs"/>
                        </a:rPr>
                        <a:t>Thực</a:t>
                      </a:r>
                      <a:r>
                        <a:rPr lang="en-US" sz="2400" b="1" kern="1200" baseline="0" dirty="0" smtClean="0">
                          <a:solidFill>
                            <a:schemeClr val="tx1"/>
                          </a:solidFill>
                          <a:latin typeface="+mn-lt"/>
                          <a:ea typeface="+mn-ea"/>
                          <a:cs typeface="+mn-cs"/>
                        </a:rPr>
                        <a:t> </a:t>
                      </a:r>
                      <a:r>
                        <a:rPr lang="en-US" sz="2400" b="1" kern="1200" baseline="0" dirty="0" err="1" smtClean="0">
                          <a:solidFill>
                            <a:schemeClr val="tx1"/>
                          </a:solidFill>
                          <a:latin typeface="+mn-lt"/>
                          <a:ea typeface="+mn-ea"/>
                          <a:cs typeface="+mn-cs"/>
                        </a:rPr>
                        <a:t>hiện</a:t>
                      </a:r>
                      <a:r>
                        <a:rPr lang="en-US" sz="2400" b="1" kern="1200" baseline="0" dirty="0" smtClean="0">
                          <a:solidFill>
                            <a:schemeClr val="tx1"/>
                          </a:solidFill>
                          <a:latin typeface="+mn-lt"/>
                          <a:ea typeface="+mn-ea"/>
                          <a:cs typeface="+mn-cs"/>
                        </a:rPr>
                        <a:t> </a:t>
                      </a:r>
                      <a:r>
                        <a:rPr lang="en-US" sz="2400" b="1" kern="1200" baseline="0" dirty="0" err="1" smtClean="0">
                          <a:solidFill>
                            <a:schemeClr val="tx1"/>
                          </a:solidFill>
                          <a:latin typeface="+mn-lt"/>
                          <a:ea typeface="+mn-ea"/>
                          <a:cs typeface="+mn-cs"/>
                        </a:rPr>
                        <a:t>được</a:t>
                      </a:r>
                      <a:r>
                        <a:rPr lang="en-US" sz="2400" b="1"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việc</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vẽ</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tranh</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theo</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hướng</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dẫn</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bằng</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cách</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sử</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dụng</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các</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công</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cụ</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nét</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tròn</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và</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vẽ</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tự</a:t>
                      </a:r>
                      <a:r>
                        <a:rPr lang="en-US" sz="2400" kern="1200" baseline="0" dirty="0" smtClean="0">
                          <a:solidFill>
                            <a:schemeClr val="tx1"/>
                          </a:solidFill>
                          <a:latin typeface="+mn-lt"/>
                          <a:ea typeface="+mn-ea"/>
                          <a:cs typeface="+mn-cs"/>
                        </a:rPr>
                        <a:t> do</a:t>
                      </a:r>
                      <a:endParaRPr lang="en-US" sz="2400" kern="1200" baseline="0" dirty="0">
                        <a:solidFill>
                          <a:schemeClr val="tx1"/>
                        </a:solidFill>
                        <a:latin typeface="+mn-lt"/>
                        <a:ea typeface="+mn-ea"/>
                        <a:cs typeface="+mn-cs"/>
                      </a:endParaRPr>
                    </a:p>
                  </a:txBody>
                  <a:tcPr/>
                </a:tc>
                <a:tc>
                  <a:txBody>
                    <a:bodyPr/>
                    <a:lstStyle/>
                    <a:p>
                      <a:pPr marL="0" algn="l" defTabSz="914400" rtl="0" eaLnBrk="1" latinLnBrk="0" hangingPunct="1"/>
                      <a:r>
                        <a:rPr lang="en-US" sz="2400" kern="1200" baseline="0" smtClean="0">
                          <a:solidFill>
                            <a:schemeClr val="tx1"/>
                          </a:solidFill>
                          <a:latin typeface="+mn-lt"/>
                          <a:ea typeface="+mn-ea"/>
                          <a:cs typeface="+mn-cs"/>
                        </a:rPr>
                        <a:t>Vận dụng thấp</a:t>
                      </a:r>
                      <a:endParaRPr lang="en-US" sz="2400" kern="1200" baseline="0">
                        <a:solidFill>
                          <a:schemeClr val="tx1"/>
                        </a:solidFill>
                        <a:latin typeface="+mn-lt"/>
                        <a:ea typeface="+mn-ea"/>
                        <a:cs typeface="+mn-cs"/>
                      </a:endParaRPr>
                    </a:p>
                  </a:txBody>
                  <a:tcPr anchor="ctr"/>
                </a:tc>
                <a:extLst>
                  <a:ext uri="{0D108BD9-81ED-4DB2-BD59-A6C34878D82A}">
                    <a16:rowId xmlns:a16="http://schemas.microsoft.com/office/drawing/2014/main" xmlns=""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baseline="0" smtClean="0">
                          <a:solidFill>
                            <a:schemeClr val="tx1"/>
                          </a:solidFill>
                          <a:latin typeface="+mn-lt"/>
                          <a:ea typeface="+mn-ea"/>
                          <a:cs typeface="+mn-cs"/>
                        </a:rPr>
                        <a:t>- </a:t>
                      </a:r>
                      <a:r>
                        <a:rPr lang="en-US" sz="2400" b="1" kern="1200" baseline="0" err="1" smtClean="0">
                          <a:solidFill>
                            <a:schemeClr val="tx1"/>
                          </a:solidFill>
                          <a:latin typeface="+mn-lt"/>
                          <a:ea typeface="+mn-ea"/>
                          <a:cs typeface="+mn-cs"/>
                        </a:rPr>
                        <a:t>Thực</a:t>
                      </a:r>
                      <a:r>
                        <a:rPr lang="en-US" sz="2400" b="1" kern="1200" baseline="0" smtClean="0">
                          <a:solidFill>
                            <a:schemeClr val="tx1"/>
                          </a:solidFill>
                          <a:latin typeface="+mn-lt"/>
                          <a:ea typeface="+mn-ea"/>
                          <a:cs typeface="+mn-cs"/>
                        </a:rPr>
                        <a:t> </a:t>
                      </a:r>
                      <a:r>
                        <a:rPr lang="en-US" sz="2400" b="1" kern="1200" baseline="0" err="1" smtClean="0">
                          <a:solidFill>
                            <a:schemeClr val="tx1"/>
                          </a:solidFill>
                          <a:latin typeface="+mn-lt"/>
                          <a:ea typeface="+mn-ea"/>
                          <a:cs typeface="+mn-cs"/>
                        </a:rPr>
                        <a:t>hiện</a:t>
                      </a:r>
                      <a:r>
                        <a:rPr lang="en-US" sz="2400" b="1" kern="1200" baseline="0" smtClean="0">
                          <a:solidFill>
                            <a:schemeClr val="tx1"/>
                          </a:solidFill>
                          <a:latin typeface="+mn-lt"/>
                          <a:ea typeface="+mn-ea"/>
                          <a:cs typeface="+mn-cs"/>
                        </a:rPr>
                        <a:t> </a:t>
                      </a:r>
                      <a:r>
                        <a:rPr lang="en-US" sz="2400" b="1" kern="1200" baseline="0" err="1" smtClean="0">
                          <a:solidFill>
                            <a:schemeClr val="tx1"/>
                          </a:solidFill>
                          <a:latin typeface="+mn-lt"/>
                          <a:ea typeface="+mn-ea"/>
                          <a:cs typeface="+mn-cs"/>
                        </a:rPr>
                        <a:t>được</a:t>
                      </a:r>
                      <a:r>
                        <a:rPr lang="en-US" sz="2400" b="1"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việc</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vẽ</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tranh</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theo</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yêu</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cầu</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bằng</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cách</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sử</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dụng</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các</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công</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cụ</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nét</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tròn</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và</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vẽ</a:t>
                      </a:r>
                      <a:r>
                        <a:rPr lang="en-US" sz="2400" kern="1200" baseline="0" smtClean="0">
                          <a:solidFill>
                            <a:schemeClr val="tx1"/>
                          </a:solidFill>
                          <a:latin typeface="+mn-lt"/>
                          <a:ea typeface="+mn-ea"/>
                          <a:cs typeface="+mn-cs"/>
                        </a:rPr>
                        <a:t> </a:t>
                      </a:r>
                      <a:r>
                        <a:rPr lang="en-US" sz="2400" kern="1200" baseline="0" err="1" smtClean="0">
                          <a:solidFill>
                            <a:schemeClr val="tx1"/>
                          </a:solidFill>
                          <a:latin typeface="+mn-lt"/>
                          <a:ea typeface="+mn-ea"/>
                          <a:cs typeface="+mn-cs"/>
                        </a:rPr>
                        <a:t>tự</a:t>
                      </a:r>
                      <a:r>
                        <a:rPr lang="en-US" sz="2400" kern="1200" baseline="0" smtClean="0">
                          <a:solidFill>
                            <a:schemeClr val="tx1"/>
                          </a:solidFill>
                          <a:latin typeface="+mn-lt"/>
                          <a:ea typeface="+mn-ea"/>
                          <a:cs typeface="+mn-cs"/>
                        </a:rPr>
                        <a:t> do</a:t>
                      </a:r>
                      <a:endParaRPr lang="en-US" sz="2400" kern="1200" baseline="0">
                        <a:solidFill>
                          <a:schemeClr val="tx1"/>
                        </a:solidFill>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kern="1200" baseline="0" dirty="0" err="1" smtClean="0">
                          <a:solidFill>
                            <a:schemeClr val="tx1"/>
                          </a:solidFill>
                          <a:latin typeface="+mn-lt"/>
                          <a:ea typeface="+mn-ea"/>
                          <a:cs typeface="+mn-cs"/>
                        </a:rPr>
                        <a:t>Vận</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dụng</a:t>
                      </a:r>
                      <a:r>
                        <a:rPr lang="en-US" sz="2400" kern="1200" baseline="0" dirty="0" smtClean="0">
                          <a:solidFill>
                            <a:schemeClr val="tx1"/>
                          </a:solidFill>
                          <a:latin typeface="+mn-lt"/>
                          <a:ea typeface="+mn-ea"/>
                          <a:cs typeface="+mn-cs"/>
                        </a:rPr>
                        <a:t> </a:t>
                      </a:r>
                      <a:r>
                        <a:rPr lang="en-US" sz="2400" kern="1200" baseline="0" dirty="0" err="1" smtClean="0">
                          <a:solidFill>
                            <a:schemeClr val="tx1"/>
                          </a:solidFill>
                          <a:latin typeface="+mn-lt"/>
                          <a:ea typeface="+mn-ea"/>
                          <a:cs typeface="+mn-cs"/>
                        </a:rPr>
                        <a:t>cao</a:t>
                      </a:r>
                      <a:endParaRPr lang="en-US" sz="2400" kern="1200" baseline="0" dirty="0" smtClean="0">
                        <a:solidFill>
                          <a:schemeClr val="tx1"/>
                        </a:solidFill>
                        <a:latin typeface="+mn-lt"/>
                        <a:ea typeface="+mn-ea"/>
                        <a:cs typeface="+mn-cs"/>
                      </a:endParaRPr>
                    </a:p>
                    <a:p>
                      <a:pPr marL="0" algn="l" defTabSz="914400" rtl="0" eaLnBrk="1" latinLnBrk="0" hangingPunct="1"/>
                      <a:endParaRPr lang="en-US" sz="2400" kern="1200" baseline="0" dirty="0">
                        <a:solidFill>
                          <a:schemeClr val="tx1"/>
                        </a:solidFill>
                        <a:latin typeface="+mn-lt"/>
                        <a:ea typeface="+mn-ea"/>
                        <a:cs typeface="+mn-cs"/>
                      </a:endParaRPr>
                    </a:p>
                  </a:txBody>
                  <a:tcPr anchor="ct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31256094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5" name="TextBox 4"/>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10" name="Rectangle 3"/>
          <p:cNvSpPr txBox="1">
            <a:spLocks noChangeArrowheads="1"/>
          </p:cNvSpPr>
          <p:nvPr/>
        </p:nvSpPr>
        <p:spPr>
          <a:xfrm>
            <a:off x="457200" y="1524000"/>
            <a:ext cx="8432800" cy="4114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en-US" dirty="0" err="1" smtClean="0"/>
              <a:t>Câu</a:t>
            </a:r>
            <a:r>
              <a:rPr lang="en-US" dirty="0" smtClean="0"/>
              <a:t> </a:t>
            </a:r>
            <a:r>
              <a:rPr lang="en-US" dirty="0" err="1" smtClean="0"/>
              <a:t>hỏi</a:t>
            </a:r>
            <a:r>
              <a:rPr lang="en-US" dirty="0" smtClean="0"/>
              <a:t> </a:t>
            </a:r>
            <a:r>
              <a:rPr lang="en-US" dirty="0" err="1" smtClean="0"/>
              <a:t>gồm</a:t>
            </a:r>
            <a:r>
              <a:rPr lang="en-US" dirty="0" smtClean="0"/>
              <a:t> 2 </a:t>
            </a:r>
            <a:r>
              <a:rPr lang="en-US" dirty="0" err="1" smtClean="0"/>
              <a:t>phần</a:t>
            </a:r>
            <a:endParaRPr lang="en-US" dirty="0" smtClean="0"/>
          </a:p>
          <a:p>
            <a:pPr lvl="1" algn="just">
              <a:spcBef>
                <a:spcPts val="300"/>
              </a:spcBef>
            </a:pPr>
            <a:r>
              <a:rPr lang="en-US" b="1" dirty="0" err="1" smtClean="0"/>
              <a:t>Phần</a:t>
            </a:r>
            <a:r>
              <a:rPr lang="en-US" b="1" dirty="0" smtClean="0"/>
              <a:t> </a:t>
            </a:r>
            <a:r>
              <a:rPr lang="en-US" b="1" dirty="0" err="1" smtClean="0"/>
              <a:t>dẫn</a:t>
            </a:r>
            <a:r>
              <a:rPr lang="en-US" dirty="0" smtClean="0"/>
              <a:t>: </a:t>
            </a:r>
            <a:r>
              <a:rPr lang="en-US" dirty="0" err="1" smtClean="0"/>
              <a:t>Nêu</a:t>
            </a:r>
            <a:r>
              <a:rPr lang="en-US" dirty="0" smtClean="0"/>
              <a:t> </a:t>
            </a:r>
            <a:r>
              <a:rPr lang="en-US" dirty="0" err="1" smtClean="0"/>
              <a:t>vấn</a:t>
            </a:r>
            <a:r>
              <a:rPr lang="en-US" dirty="0" smtClean="0"/>
              <a:t> </a:t>
            </a:r>
            <a:r>
              <a:rPr lang="en-US" dirty="0" err="1" smtClean="0"/>
              <a:t>đề</a:t>
            </a:r>
            <a:r>
              <a:rPr lang="en-US" dirty="0" smtClean="0"/>
              <a:t> </a:t>
            </a:r>
            <a:r>
              <a:rPr lang="en-US" dirty="0" err="1" smtClean="0"/>
              <a:t>và</a:t>
            </a:r>
            <a:r>
              <a:rPr lang="en-US" dirty="0" smtClean="0"/>
              <a:t> </a:t>
            </a:r>
            <a:r>
              <a:rPr lang="en-US" dirty="0" err="1" smtClean="0"/>
              <a:t>cách</a:t>
            </a:r>
            <a:r>
              <a:rPr lang="en-US" dirty="0" smtClean="0"/>
              <a:t> </a:t>
            </a:r>
            <a:r>
              <a:rPr lang="en-US" dirty="0" err="1" smtClean="0"/>
              <a:t>thực</a:t>
            </a:r>
            <a:r>
              <a:rPr lang="en-US" dirty="0" smtClean="0"/>
              <a:t> </a:t>
            </a:r>
            <a:r>
              <a:rPr lang="en-US" dirty="0" err="1" smtClean="0"/>
              <a:t>hiện</a:t>
            </a:r>
            <a:r>
              <a:rPr lang="en-US" dirty="0" smtClean="0"/>
              <a:t>, </a:t>
            </a:r>
            <a:r>
              <a:rPr lang="en-US" dirty="0" err="1" smtClean="0"/>
              <a:t>cung</a:t>
            </a:r>
            <a:r>
              <a:rPr lang="en-US" dirty="0" smtClean="0"/>
              <a:t> </a:t>
            </a:r>
            <a:r>
              <a:rPr lang="en-US" dirty="0" err="1" smtClean="0"/>
              <a:t>cấp</a:t>
            </a:r>
            <a:r>
              <a:rPr lang="en-US" dirty="0" smtClean="0"/>
              <a:t> </a:t>
            </a:r>
            <a:r>
              <a:rPr lang="en-US" dirty="0" err="1" smtClean="0"/>
              <a:t>thông</a:t>
            </a:r>
            <a:r>
              <a:rPr lang="en-US" dirty="0" smtClean="0"/>
              <a:t> tin </a:t>
            </a:r>
            <a:r>
              <a:rPr lang="en-US" dirty="0" err="1" smtClean="0"/>
              <a:t>cần</a:t>
            </a:r>
            <a:r>
              <a:rPr lang="en-US" dirty="0" smtClean="0"/>
              <a:t> </a:t>
            </a:r>
            <a:r>
              <a:rPr lang="en-US" dirty="0" err="1" smtClean="0"/>
              <a:t>thiết</a:t>
            </a:r>
            <a:r>
              <a:rPr lang="en-US" dirty="0" smtClean="0"/>
              <a:t> </a:t>
            </a:r>
            <a:r>
              <a:rPr lang="en-US" dirty="0" err="1" smtClean="0"/>
              <a:t>và</a:t>
            </a:r>
            <a:r>
              <a:rPr lang="en-US" dirty="0" smtClean="0"/>
              <a:t> </a:t>
            </a:r>
            <a:r>
              <a:rPr lang="en-US" b="1" dirty="0" err="1" smtClean="0">
                <a:solidFill>
                  <a:srgbClr val="0000FF"/>
                </a:solidFill>
              </a:rPr>
              <a:t>nêu</a:t>
            </a:r>
            <a:r>
              <a:rPr lang="en-US" b="1" dirty="0" smtClean="0">
                <a:solidFill>
                  <a:srgbClr val="0000FF"/>
                </a:solidFill>
              </a:rPr>
              <a:t> </a:t>
            </a:r>
            <a:r>
              <a:rPr lang="en-US" b="1" dirty="0" err="1" smtClean="0">
                <a:solidFill>
                  <a:srgbClr val="0000FF"/>
                </a:solidFill>
              </a:rPr>
              <a:t>câu</a:t>
            </a:r>
            <a:r>
              <a:rPr lang="en-US" b="1" dirty="0" smtClean="0">
                <a:solidFill>
                  <a:srgbClr val="0000FF"/>
                </a:solidFill>
              </a:rPr>
              <a:t> </a:t>
            </a:r>
            <a:r>
              <a:rPr lang="en-US" b="1" dirty="0" err="1" smtClean="0">
                <a:solidFill>
                  <a:srgbClr val="0000FF"/>
                </a:solidFill>
              </a:rPr>
              <a:t>hỏi</a:t>
            </a:r>
            <a:r>
              <a:rPr lang="en-US" b="1" dirty="0" smtClean="0">
                <a:solidFill>
                  <a:srgbClr val="0000FF"/>
                </a:solidFill>
              </a:rPr>
              <a:t>/</a:t>
            </a:r>
            <a:r>
              <a:rPr lang="en-US" b="1" dirty="0" err="1" smtClean="0">
                <a:solidFill>
                  <a:srgbClr val="0000FF"/>
                </a:solidFill>
              </a:rPr>
              <a:t>yêu</a:t>
            </a:r>
            <a:r>
              <a:rPr lang="en-US" b="1" dirty="0" smtClean="0">
                <a:solidFill>
                  <a:srgbClr val="0000FF"/>
                </a:solidFill>
              </a:rPr>
              <a:t> </a:t>
            </a:r>
            <a:r>
              <a:rPr lang="en-US" b="1" dirty="0" err="1" smtClean="0">
                <a:solidFill>
                  <a:srgbClr val="0000FF"/>
                </a:solidFill>
              </a:rPr>
              <a:t>cầu</a:t>
            </a:r>
            <a:r>
              <a:rPr lang="en-US" dirty="0" smtClean="0"/>
              <a:t>.</a:t>
            </a:r>
          </a:p>
          <a:p>
            <a:pPr lvl="1" algn="just">
              <a:spcBef>
                <a:spcPts val="300"/>
              </a:spcBef>
            </a:pPr>
            <a:r>
              <a:rPr lang="en-US" b="1" dirty="0" err="1" smtClean="0"/>
              <a:t>Phần</a:t>
            </a:r>
            <a:r>
              <a:rPr lang="en-US" b="1" dirty="0" smtClean="0"/>
              <a:t> </a:t>
            </a:r>
            <a:r>
              <a:rPr lang="en-US" b="1" dirty="0" err="1" smtClean="0"/>
              <a:t>thông</a:t>
            </a:r>
            <a:r>
              <a:rPr lang="en-US" b="1" dirty="0" smtClean="0"/>
              <a:t> tin</a:t>
            </a:r>
            <a:r>
              <a:rPr lang="en-US" dirty="0" smtClean="0"/>
              <a:t>: </a:t>
            </a:r>
            <a:r>
              <a:rPr lang="vi-VN" b="1" dirty="0" smtClean="0">
                <a:solidFill>
                  <a:srgbClr val="0000FF"/>
                </a:solidFill>
              </a:rPr>
              <a:t>Nêu các </a:t>
            </a:r>
            <a:r>
              <a:rPr lang="en-US" b="1" dirty="0" err="1" smtClean="0">
                <a:solidFill>
                  <a:srgbClr val="0000FF"/>
                </a:solidFill>
              </a:rPr>
              <a:t>phương</a:t>
            </a:r>
            <a:r>
              <a:rPr lang="en-US" b="1" dirty="0" smtClean="0">
                <a:solidFill>
                  <a:srgbClr val="0000FF"/>
                </a:solidFill>
              </a:rPr>
              <a:t> </a:t>
            </a:r>
            <a:r>
              <a:rPr lang="en-US" b="1" dirty="0" err="1" smtClean="0">
                <a:solidFill>
                  <a:srgbClr val="0000FF"/>
                </a:solidFill>
              </a:rPr>
              <a:t>án</a:t>
            </a:r>
            <a:r>
              <a:rPr lang="en-US" b="1" dirty="0" smtClean="0">
                <a:solidFill>
                  <a:srgbClr val="0000FF"/>
                </a:solidFill>
              </a:rPr>
              <a:t> </a:t>
            </a:r>
            <a:r>
              <a:rPr lang="en-US" b="1" dirty="0" err="1" smtClean="0">
                <a:solidFill>
                  <a:srgbClr val="0000FF"/>
                </a:solidFill>
              </a:rPr>
              <a:t>trả</a:t>
            </a:r>
            <a:r>
              <a:rPr lang="en-US" b="1" dirty="0" smtClean="0">
                <a:solidFill>
                  <a:srgbClr val="0000FF"/>
                </a:solidFill>
              </a:rPr>
              <a:t> </a:t>
            </a:r>
            <a:r>
              <a:rPr lang="vi-VN" b="1" dirty="0" smtClean="0">
                <a:solidFill>
                  <a:srgbClr val="0000FF"/>
                </a:solidFill>
              </a:rPr>
              <a:t>lời </a:t>
            </a:r>
            <a:r>
              <a:rPr lang="vi-VN" dirty="0" smtClean="0"/>
              <a:t>để giải quyết vấn đề</a:t>
            </a:r>
            <a:r>
              <a:rPr lang="en-US" dirty="0" smtClean="0"/>
              <a:t>. T</a:t>
            </a:r>
            <a:r>
              <a:rPr lang="vi-VN" dirty="0" smtClean="0"/>
              <a:t>rong các ph</a:t>
            </a:r>
            <a:r>
              <a:rPr lang="en-US" dirty="0" smtClean="0"/>
              <a:t>ư</a:t>
            </a:r>
            <a:r>
              <a:rPr lang="vi-VN" dirty="0" smtClean="0"/>
              <a:t>ơng án n</a:t>
            </a:r>
            <a:r>
              <a:rPr lang="en-US" dirty="0" err="1" smtClean="0"/>
              <a:t>ày</a:t>
            </a:r>
            <a:r>
              <a:rPr lang="en-US" dirty="0"/>
              <a:t>:</a:t>
            </a:r>
            <a:r>
              <a:rPr lang="vi-VN" dirty="0" smtClean="0"/>
              <a:t> </a:t>
            </a:r>
            <a:endParaRPr lang="en-US" dirty="0" smtClean="0"/>
          </a:p>
          <a:p>
            <a:pPr lvl="2" algn="just">
              <a:spcBef>
                <a:spcPts val="300"/>
              </a:spcBef>
            </a:pPr>
            <a:r>
              <a:rPr lang="en-US" dirty="0" smtClean="0"/>
              <a:t>HS </a:t>
            </a:r>
            <a:r>
              <a:rPr lang="vi-VN" dirty="0" smtClean="0"/>
              <a:t>phải chỉ ra đ</a:t>
            </a:r>
            <a:r>
              <a:rPr lang="en-US" dirty="0" smtClean="0"/>
              <a:t>ư</a:t>
            </a:r>
            <a:r>
              <a:rPr lang="vi-VN" dirty="0" smtClean="0"/>
              <a:t>ợc </a:t>
            </a:r>
            <a:r>
              <a:rPr lang="en-US" dirty="0" err="1" smtClean="0"/>
              <a:t>những</a:t>
            </a:r>
            <a:r>
              <a:rPr lang="en-US" dirty="0" smtClean="0"/>
              <a:t> </a:t>
            </a:r>
            <a:r>
              <a:rPr lang="vi-VN" dirty="0" smtClean="0"/>
              <a:t>ph</a:t>
            </a:r>
            <a:r>
              <a:rPr lang="en-US" dirty="0" smtClean="0"/>
              <a:t>ư</a:t>
            </a:r>
            <a:r>
              <a:rPr lang="vi-VN" dirty="0" smtClean="0"/>
              <a:t>ơng án đúng</a:t>
            </a:r>
            <a:r>
              <a:rPr lang="en-US" dirty="0" smtClean="0"/>
              <a:t>; </a:t>
            </a:r>
            <a:r>
              <a:rPr lang="en-US" dirty="0" err="1" smtClean="0"/>
              <a:t>hoặc</a:t>
            </a:r>
            <a:r>
              <a:rPr lang="en-US" dirty="0" smtClean="0"/>
              <a:t> </a:t>
            </a:r>
            <a:r>
              <a:rPr lang="en-US" dirty="0" err="1" smtClean="0"/>
              <a:t>một</a:t>
            </a:r>
            <a:r>
              <a:rPr lang="en-US" dirty="0" smtClean="0"/>
              <a:t> </a:t>
            </a:r>
            <a:r>
              <a:rPr lang="en-US" dirty="0" err="1" smtClean="0"/>
              <a:t>phương</a:t>
            </a:r>
            <a:r>
              <a:rPr lang="en-US" dirty="0" smtClean="0"/>
              <a:t> </a:t>
            </a:r>
            <a:r>
              <a:rPr lang="en-US" dirty="0" err="1" smtClean="0"/>
              <a:t>án</a:t>
            </a:r>
            <a:r>
              <a:rPr lang="en-US" dirty="0" smtClean="0"/>
              <a:t> </a:t>
            </a:r>
            <a:r>
              <a:rPr lang="en-US" dirty="0" err="1" smtClean="0"/>
              <a:t>đúng</a:t>
            </a:r>
            <a:r>
              <a:rPr lang="en-US" dirty="0" smtClean="0"/>
              <a:t> </a:t>
            </a:r>
            <a:r>
              <a:rPr lang="en-US" dirty="0" err="1" smtClean="0"/>
              <a:t>nhất</a:t>
            </a:r>
            <a:r>
              <a:rPr lang="en-US" dirty="0" smtClean="0"/>
              <a:t>; </a:t>
            </a:r>
          </a:p>
          <a:p>
            <a:pPr lvl="2" algn="just">
              <a:spcBef>
                <a:spcPts val="300"/>
              </a:spcBef>
            </a:pPr>
            <a:r>
              <a:rPr lang="en-US" dirty="0" err="1" smtClean="0"/>
              <a:t>Các</a:t>
            </a:r>
            <a:r>
              <a:rPr lang="en-US" dirty="0" smtClean="0"/>
              <a:t> </a:t>
            </a:r>
            <a:r>
              <a:rPr lang="en-US" dirty="0" err="1" smtClean="0"/>
              <a:t>phương</a:t>
            </a:r>
            <a:r>
              <a:rPr lang="en-US" dirty="0" smtClean="0"/>
              <a:t> </a:t>
            </a:r>
            <a:r>
              <a:rPr lang="en-US" dirty="0" err="1" smtClean="0"/>
              <a:t>án</a:t>
            </a:r>
            <a:r>
              <a:rPr lang="en-US" dirty="0" smtClean="0"/>
              <a:t> </a:t>
            </a:r>
            <a:r>
              <a:rPr lang="en-US" dirty="0" err="1" smtClean="0"/>
              <a:t>còn</a:t>
            </a:r>
            <a:r>
              <a:rPr lang="en-US" dirty="0" smtClean="0"/>
              <a:t> </a:t>
            </a:r>
            <a:r>
              <a:rPr lang="en-US" dirty="0" err="1" smtClean="0"/>
              <a:t>lại</a:t>
            </a:r>
            <a:r>
              <a:rPr lang="en-US" dirty="0" smtClean="0"/>
              <a:t> </a:t>
            </a:r>
            <a:r>
              <a:rPr lang="en-US" dirty="0" err="1" smtClean="0"/>
              <a:t>là</a:t>
            </a:r>
            <a:r>
              <a:rPr lang="en-US" dirty="0" smtClean="0"/>
              <a:t> </a:t>
            </a:r>
            <a:r>
              <a:rPr lang="en-US" u="sng" dirty="0" err="1" smtClean="0"/>
              <a:t>phương</a:t>
            </a:r>
            <a:r>
              <a:rPr lang="en-US" u="sng" dirty="0" smtClean="0"/>
              <a:t> </a:t>
            </a:r>
            <a:r>
              <a:rPr lang="en-US" u="sng" dirty="0" err="1" smtClean="0"/>
              <a:t>án</a:t>
            </a:r>
            <a:r>
              <a:rPr lang="en-US" u="sng" dirty="0" smtClean="0"/>
              <a:t> </a:t>
            </a:r>
            <a:r>
              <a:rPr lang="en-US" u="sng" dirty="0" err="1" smtClean="0"/>
              <a:t>nhiễu</a:t>
            </a:r>
            <a:r>
              <a:rPr lang="en-US" dirty="0" smtClean="0"/>
              <a:t>.</a:t>
            </a:r>
            <a:r>
              <a:rPr lang="vi-VN" dirty="0" smtClean="0"/>
              <a:t> </a:t>
            </a:r>
            <a:endParaRPr lang="en-US" dirty="0" smtClean="0"/>
          </a:p>
          <a:p>
            <a:pPr lvl="2" algn="just">
              <a:spcBef>
                <a:spcPts val="300"/>
              </a:spcBef>
            </a:pPr>
            <a:r>
              <a:rPr lang="en-US" dirty="0" smtClean="0"/>
              <a:t>C</a:t>
            </a:r>
            <a:r>
              <a:rPr lang="vi-VN" dirty="0" smtClean="0"/>
              <a:t>ác ph</a:t>
            </a:r>
            <a:r>
              <a:rPr lang="en-US" dirty="0" smtClean="0"/>
              <a:t>ư</a:t>
            </a:r>
            <a:r>
              <a:rPr lang="vi-VN" dirty="0" smtClean="0"/>
              <a:t>ơng</a:t>
            </a:r>
            <a:r>
              <a:rPr lang="en-US" dirty="0" smtClean="0"/>
              <a:t> </a:t>
            </a:r>
            <a:r>
              <a:rPr lang="vi-VN" dirty="0" smtClean="0"/>
              <a:t>án </a:t>
            </a:r>
            <a:r>
              <a:rPr lang="en-US" dirty="0" err="1" smtClean="0"/>
              <a:t>thường</a:t>
            </a:r>
            <a:r>
              <a:rPr lang="en-US" dirty="0" smtClean="0"/>
              <a:t> </a:t>
            </a:r>
            <a:r>
              <a:rPr lang="vi-VN" dirty="0" smtClean="0"/>
              <a:t>đ</a:t>
            </a:r>
            <a:r>
              <a:rPr lang="en-US" dirty="0" smtClean="0"/>
              <a:t>ư</a:t>
            </a:r>
            <a:r>
              <a:rPr lang="vi-VN" dirty="0" smtClean="0"/>
              <a:t>ợc đánh dấu bằng các chữ cái A, B, C, D.</a:t>
            </a:r>
            <a:endParaRPr lang="en-US" dirty="0"/>
          </a:p>
        </p:txBody>
      </p:sp>
    </p:spTree>
    <p:extLst>
      <p:ext uri="{BB962C8B-B14F-4D97-AF65-F5344CB8AC3E}">
        <p14:creationId xmlns:p14="http://schemas.microsoft.com/office/powerpoint/2010/main" val="1380869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5" name="TextBox 4"/>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2" name="TextBox 1"/>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4.2.1.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dẫn</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
        <p:nvSpPr>
          <p:cNvPr id="3" name="Rectangle 2"/>
          <p:cNvSpPr/>
          <p:nvPr/>
        </p:nvSpPr>
        <p:spPr>
          <a:xfrm>
            <a:off x="1143000" y="2057400"/>
            <a:ext cx="6858000" cy="3724096"/>
          </a:xfrm>
          <a:prstGeom prst="rect">
            <a:avLst/>
          </a:prstGeom>
        </p:spPr>
        <p:txBody>
          <a:bodyPr wrap="square">
            <a:spAutoFit/>
          </a:bodyPr>
          <a:lstStyle/>
          <a:p>
            <a:pPr algn="just">
              <a:spcBef>
                <a:spcPts val="300"/>
              </a:spcBef>
            </a:pPr>
            <a:r>
              <a:rPr lang="en-US" sz="2400" dirty="0" err="1" smtClean="0">
                <a:solidFill>
                  <a:srgbClr val="000000"/>
                </a:solidFill>
                <a:latin typeface="Times New Roman" pitchFamily="18" charset="0"/>
                <a:cs typeface="Times New Roman" pitchFamily="18" charset="0"/>
              </a:rPr>
              <a:t>Đảm</a:t>
            </a:r>
            <a:r>
              <a:rPr lang="en-US" sz="2400" dirty="0" smtClean="0">
                <a:solidFill>
                  <a:srgbClr val="000000"/>
                </a:solidFill>
                <a:latin typeface="Times New Roman" pitchFamily="18" charset="0"/>
                <a:cs typeface="Times New Roman" pitchFamily="18" charset="0"/>
              </a:rPr>
              <a:t> </a:t>
            </a:r>
            <a:r>
              <a:rPr lang="en-US" sz="2400" dirty="0" err="1" smtClean="0">
                <a:solidFill>
                  <a:srgbClr val="000000"/>
                </a:solidFill>
                <a:latin typeface="Times New Roman" pitchFamily="18" charset="0"/>
                <a:cs typeface="Times New Roman" pitchFamily="18" charset="0"/>
              </a:rPr>
              <a:t>bảo</a:t>
            </a:r>
            <a:r>
              <a:rPr lang="en-US" sz="2400" dirty="0" smtClean="0">
                <a:solidFill>
                  <a:srgbClr val="000000"/>
                </a:solidFill>
                <a:latin typeface="Times New Roman" pitchFamily="18" charset="0"/>
                <a:cs typeface="Times New Roman" pitchFamily="18" charset="0"/>
              </a:rPr>
              <a:t> </a:t>
            </a:r>
            <a:r>
              <a:rPr lang="en-US" sz="2400" b="1" dirty="0" smtClean="0">
                <a:solidFill>
                  <a:srgbClr val="000000"/>
                </a:solidFill>
                <a:latin typeface="Times New Roman" pitchFamily="18" charset="0"/>
                <a:cs typeface="Times New Roman" pitchFamily="18" charset="0"/>
              </a:rPr>
              <a:t>c</a:t>
            </a:r>
            <a:r>
              <a:rPr lang="vi-VN" sz="2400" b="1" dirty="0" smtClean="0">
                <a:solidFill>
                  <a:srgbClr val="000000"/>
                </a:solidFill>
                <a:latin typeface="Times New Roman" pitchFamily="18" charset="0"/>
                <a:cs typeface="Times New Roman" pitchFamily="18" charset="0"/>
              </a:rPr>
              <a:t>hức năng</a:t>
            </a:r>
            <a:r>
              <a:rPr lang="vi-VN" sz="2400" dirty="0" smtClean="0">
                <a:solidFill>
                  <a:srgbClr val="000000"/>
                </a:solidFill>
                <a:latin typeface="Times New Roman" pitchFamily="18" charset="0"/>
                <a:cs typeface="Times New Roman" pitchFamily="18" charset="0"/>
              </a:rPr>
              <a:t>:</a:t>
            </a:r>
          </a:p>
          <a:p>
            <a:pPr lvl="1" algn="just">
              <a:spcBef>
                <a:spcPts val="300"/>
              </a:spcBef>
            </a:pPr>
            <a:r>
              <a:rPr lang="vi-VN" sz="2400" dirty="0" smtClean="0">
                <a:solidFill>
                  <a:srgbClr val="000000"/>
                </a:solidFill>
                <a:latin typeface="Times New Roman" pitchFamily="18" charset="0"/>
                <a:cs typeface="Times New Roman" pitchFamily="18" charset="0"/>
              </a:rPr>
              <a:t>Đặt câu hỏi;</a:t>
            </a:r>
          </a:p>
          <a:p>
            <a:pPr lvl="1" algn="just">
              <a:spcBef>
                <a:spcPts val="300"/>
              </a:spcBef>
            </a:pPr>
            <a:r>
              <a:rPr lang="vi-VN" sz="2400" dirty="0" smtClean="0">
                <a:solidFill>
                  <a:srgbClr val="000000"/>
                </a:solidFill>
                <a:latin typeface="Times New Roman" pitchFamily="18" charset="0"/>
                <a:cs typeface="Times New Roman" pitchFamily="18" charset="0"/>
              </a:rPr>
              <a:t>Đưa ra yêu cầu cho HS thực hiện;</a:t>
            </a:r>
          </a:p>
          <a:p>
            <a:pPr lvl="1" algn="just">
              <a:spcBef>
                <a:spcPts val="300"/>
              </a:spcBef>
            </a:pPr>
            <a:r>
              <a:rPr lang="vi-VN" sz="2400" dirty="0" smtClean="0">
                <a:solidFill>
                  <a:srgbClr val="000000"/>
                </a:solidFill>
                <a:latin typeface="Times New Roman" pitchFamily="18" charset="0"/>
                <a:cs typeface="Times New Roman" pitchFamily="18" charset="0"/>
              </a:rPr>
              <a:t>Đặt ra tình huống/hay vấn đề cho HS giải quyết.</a:t>
            </a:r>
            <a:endParaRPr lang="en-US" sz="2400" dirty="0" smtClean="0">
              <a:solidFill>
                <a:srgbClr val="000000"/>
              </a:solidFill>
              <a:latin typeface="Times New Roman" pitchFamily="18" charset="0"/>
              <a:cs typeface="Times New Roman" pitchFamily="18" charset="0"/>
            </a:endParaRPr>
          </a:p>
          <a:p>
            <a:pPr lvl="1" algn="just">
              <a:spcBef>
                <a:spcPts val="300"/>
              </a:spcBef>
            </a:pPr>
            <a:endParaRPr lang="vi-VN" sz="2400" dirty="0" smtClean="0">
              <a:solidFill>
                <a:srgbClr val="000000"/>
              </a:solidFill>
              <a:latin typeface="Times New Roman" pitchFamily="18" charset="0"/>
              <a:cs typeface="Times New Roman" pitchFamily="18" charset="0"/>
            </a:endParaRPr>
          </a:p>
          <a:p>
            <a:pPr algn="just">
              <a:spcBef>
                <a:spcPts val="300"/>
              </a:spcBef>
            </a:pPr>
            <a:r>
              <a:rPr lang="en-US" sz="2400" b="1" dirty="0" smtClean="0">
                <a:solidFill>
                  <a:srgbClr val="000000"/>
                </a:solidFill>
                <a:latin typeface="Times New Roman" pitchFamily="18" charset="0"/>
                <a:cs typeface="Times New Roman" pitchFamily="18" charset="0"/>
              </a:rPr>
              <a:t>L</a:t>
            </a:r>
            <a:r>
              <a:rPr lang="vi-VN" sz="2400" b="1" dirty="0" smtClean="0">
                <a:solidFill>
                  <a:srgbClr val="000000"/>
                </a:solidFill>
                <a:latin typeface="Times New Roman" pitchFamily="18" charset="0"/>
                <a:cs typeface="Times New Roman" pitchFamily="18" charset="0"/>
              </a:rPr>
              <a:t>àm HS biết rõ/hiểu</a:t>
            </a:r>
            <a:r>
              <a:rPr lang="en-US" sz="2400" dirty="0" smtClean="0">
                <a:solidFill>
                  <a:srgbClr val="000000"/>
                </a:solidFill>
                <a:latin typeface="Times New Roman" pitchFamily="18" charset="0"/>
                <a:cs typeface="Times New Roman" pitchFamily="18" charset="0"/>
              </a:rPr>
              <a:t> </a:t>
            </a:r>
            <a:r>
              <a:rPr lang="en-US" sz="2400" dirty="0" err="1" smtClean="0">
                <a:solidFill>
                  <a:srgbClr val="000000"/>
                </a:solidFill>
                <a:latin typeface="Times New Roman" pitchFamily="18" charset="0"/>
                <a:cs typeface="Times New Roman" pitchFamily="18" charset="0"/>
              </a:rPr>
              <a:t>được</a:t>
            </a:r>
            <a:r>
              <a:rPr lang="en-US" sz="2400" dirty="0" smtClean="0">
                <a:solidFill>
                  <a:srgbClr val="000000"/>
                </a:solidFill>
                <a:latin typeface="Times New Roman" pitchFamily="18" charset="0"/>
                <a:cs typeface="Times New Roman" pitchFamily="18" charset="0"/>
              </a:rPr>
              <a:t> </a:t>
            </a:r>
            <a:r>
              <a:rPr lang="en-US" sz="2400" dirty="0" err="1" smtClean="0">
                <a:solidFill>
                  <a:srgbClr val="000000"/>
                </a:solidFill>
                <a:latin typeface="Times New Roman" pitchFamily="18" charset="0"/>
                <a:cs typeface="Times New Roman" pitchFamily="18" charset="0"/>
              </a:rPr>
              <a:t>hỏi</a:t>
            </a:r>
            <a:r>
              <a:rPr lang="en-US" sz="2400" dirty="0" smtClean="0">
                <a:solidFill>
                  <a:srgbClr val="000000"/>
                </a:solidFill>
                <a:latin typeface="Times New Roman" pitchFamily="18" charset="0"/>
                <a:cs typeface="Times New Roman" pitchFamily="18" charset="0"/>
              </a:rPr>
              <a:t> </a:t>
            </a:r>
            <a:r>
              <a:rPr lang="en-US" sz="2400" dirty="0" err="1" smtClean="0">
                <a:solidFill>
                  <a:srgbClr val="000000"/>
                </a:solidFill>
                <a:latin typeface="Times New Roman" pitchFamily="18" charset="0"/>
                <a:cs typeface="Times New Roman" pitchFamily="18" charset="0"/>
              </a:rPr>
              <a:t>cái</a:t>
            </a:r>
            <a:r>
              <a:rPr lang="en-US" sz="2400" dirty="0" smtClean="0">
                <a:solidFill>
                  <a:srgbClr val="000000"/>
                </a:solidFill>
                <a:latin typeface="Times New Roman" pitchFamily="18" charset="0"/>
                <a:cs typeface="Times New Roman" pitchFamily="18" charset="0"/>
              </a:rPr>
              <a:t> </a:t>
            </a:r>
            <a:r>
              <a:rPr lang="en-US" sz="2400" dirty="0" err="1" smtClean="0">
                <a:solidFill>
                  <a:srgbClr val="000000"/>
                </a:solidFill>
                <a:latin typeface="Times New Roman" pitchFamily="18" charset="0"/>
                <a:cs typeface="Times New Roman" pitchFamily="18" charset="0"/>
              </a:rPr>
              <a:t>gì</a:t>
            </a:r>
            <a:r>
              <a:rPr lang="en-US" sz="2400" dirty="0" smtClean="0">
                <a:solidFill>
                  <a:srgbClr val="000000"/>
                </a:solidFill>
                <a:latin typeface="Times New Roman" pitchFamily="18" charset="0"/>
                <a:cs typeface="Times New Roman" pitchFamily="18" charset="0"/>
              </a:rPr>
              <a:t>:</a:t>
            </a:r>
            <a:endParaRPr lang="vi-VN" sz="2400" dirty="0" smtClean="0">
              <a:solidFill>
                <a:srgbClr val="000000"/>
              </a:solidFill>
              <a:latin typeface="Times New Roman" pitchFamily="18" charset="0"/>
              <a:cs typeface="Times New Roman" pitchFamily="18" charset="0"/>
            </a:endParaRPr>
          </a:p>
          <a:p>
            <a:pPr lvl="1" algn="just">
              <a:spcBef>
                <a:spcPts val="300"/>
              </a:spcBef>
            </a:pPr>
            <a:r>
              <a:rPr lang="vi-VN" sz="2400" dirty="0" smtClean="0">
                <a:solidFill>
                  <a:srgbClr val="000000"/>
                </a:solidFill>
                <a:latin typeface="Times New Roman" pitchFamily="18" charset="0"/>
                <a:cs typeface="Times New Roman" pitchFamily="18" charset="0"/>
              </a:rPr>
              <a:t>Câu hỏi cần phải trả lời</a:t>
            </a:r>
          </a:p>
          <a:p>
            <a:pPr lvl="1" algn="just">
              <a:spcBef>
                <a:spcPts val="300"/>
              </a:spcBef>
            </a:pPr>
            <a:r>
              <a:rPr lang="vi-VN" sz="2400" dirty="0" smtClean="0">
                <a:solidFill>
                  <a:srgbClr val="000000"/>
                </a:solidFill>
                <a:latin typeface="Times New Roman" pitchFamily="18" charset="0"/>
                <a:cs typeface="Times New Roman" pitchFamily="18" charset="0"/>
              </a:rPr>
              <a:t>Yêu cầu cần thực hiện</a:t>
            </a:r>
          </a:p>
          <a:p>
            <a:pPr lvl="1" algn="just">
              <a:spcBef>
                <a:spcPts val="300"/>
              </a:spcBef>
            </a:pPr>
            <a:r>
              <a:rPr lang="vi-VN" sz="2400" dirty="0" smtClean="0">
                <a:solidFill>
                  <a:srgbClr val="000000"/>
                </a:solidFill>
                <a:latin typeface="Times New Roman" pitchFamily="18" charset="0"/>
                <a:cs typeface="Times New Roman" pitchFamily="18" charset="0"/>
              </a:rPr>
              <a:t>Vấn đề cần giải quyết</a:t>
            </a:r>
            <a:endParaRPr lang="en-US" sz="24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248108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7200" y="2057400"/>
            <a:ext cx="8432800" cy="3581400"/>
          </a:xfrm>
        </p:spPr>
        <p:txBody>
          <a:bodyPr/>
          <a:lstStyle/>
          <a:p>
            <a:pPr algn="just">
              <a:spcBef>
                <a:spcPts val="300"/>
              </a:spcBef>
            </a:pPr>
            <a:r>
              <a:rPr lang="en-US" sz="2400" b="1" dirty="0" err="1" smtClean="0">
                <a:solidFill>
                  <a:srgbClr val="0000FF"/>
                </a:solidFill>
              </a:rPr>
              <a:t>Phần</a:t>
            </a:r>
            <a:r>
              <a:rPr lang="en-US" sz="2400" b="1" dirty="0" smtClean="0">
                <a:solidFill>
                  <a:srgbClr val="0000FF"/>
                </a:solidFill>
              </a:rPr>
              <a:t> </a:t>
            </a:r>
            <a:r>
              <a:rPr lang="en-US" sz="2400" b="1" dirty="0" err="1" smtClean="0">
                <a:solidFill>
                  <a:srgbClr val="0000FF"/>
                </a:solidFill>
              </a:rPr>
              <a:t>dẫn</a:t>
            </a:r>
            <a:r>
              <a:rPr lang="en-US" sz="2400" b="1" dirty="0" smtClean="0">
                <a:solidFill>
                  <a:srgbClr val="0000FF"/>
                </a:solidFill>
              </a:rPr>
              <a:t> </a:t>
            </a:r>
            <a:r>
              <a:rPr lang="en-US" sz="2400" b="1" dirty="0" err="1" smtClean="0">
                <a:solidFill>
                  <a:srgbClr val="0000FF"/>
                </a:solidFill>
              </a:rPr>
              <a:t>gồm</a:t>
            </a:r>
            <a:r>
              <a:rPr lang="en-US" sz="2400" b="1" dirty="0" smtClean="0">
                <a:solidFill>
                  <a:srgbClr val="0000FF"/>
                </a:solidFill>
              </a:rPr>
              <a:t> </a:t>
            </a:r>
            <a:r>
              <a:rPr lang="en-US" sz="2400" b="1" dirty="0" err="1" smtClean="0">
                <a:solidFill>
                  <a:srgbClr val="0000FF"/>
                </a:solidFill>
              </a:rPr>
              <a:t>vấn</a:t>
            </a:r>
            <a:r>
              <a:rPr lang="en-US" sz="2400" b="1" dirty="0" smtClean="0">
                <a:solidFill>
                  <a:srgbClr val="0000FF"/>
                </a:solidFill>
              </a:rPr>
              <a:t> </a:t>
            </a:r>
            <a:r>
              <a:rPr lang="en-US" sz="2400" b="1" dirty="0" err="1" smtClean="0">
                <a:solidFill>
                  <a:srgbClr val="0000FF"/>
                </a:solidFill>
              </a:rPr>
              <a:t>đề</a:t>
            </a:r>
            <a:r>
              <a:rPr lang="en-US" sz="2400" b="1" dirty="0" smtClean="0">
                <a:solidFill>
                  <a:srgbClr val="0000FF"/>
                </a:solidFill>
              </a:rPr>
              <a:t> </a:t>
            </a:r>
            <a:r>
              <a:rPr lang="en-US" sz="2400" b="1" dirty="0" err="1" smtClean="0">
                <a:solidFill>
                  <a:srgbClr val="0000FF"/>
                </a:solidFill>
              </a:rPr>
              <a:t>và</a:t>
            </a:r>
            <a:r>
              <a:rPr lang="en-US" sz="2400" b="1" dirty="0" smtClean="0">
                <a:solidFill>
                  <a:srgbClr val="0000FF"/>
                </a:solidFill>
              </a:rPr>
              <a:t> </a:t>
            </a:r>
            <a:r>
              <a:rPr lang="en-US" sz="2400" b="1" dirty="0" err="1" smtClean="0">
                <a:solidFill>
                  <a:srgbClr val="0000FF"/>
                </a:solidFill>
              </a:rPr>
              <a:t>câu</a:t>
            </a:r>
            <a:r>
              <a:rPr lang="en-US" sz="2400" b="1" dirty="0" smtClean="0">
                <a:solidFill>
                  <a:srgbClr val="0000FF"/>
                </a:solidFill>
              </a:rPr>
              <a:t> </a:t>
            </a:r>
            <a:r>
              <a:rPr lang="en-US" sz="2400" b="1" dirty="0" err="1" smtClean="0">
                <a:solidFill>
                  <a:srgbClr val="0000FF"/>
                </a:solidFill>
              </a:rPr>
              <a:t>hỏi</a:t>
            </a:r>
            <a:r>
              <a:rPr lang="en-US" sz="2400" b="1" dirty="0" smtClean="0">
                <a:solidFill>
                  <a:srgbClr val="0000FF"/>
                </a:solidFill>
              </a:rPr>
              <a:t> </a:t>
            </a:r>
            <a:r>
              <a:rPr lang="en-US" sz="2400" b="1" dirty="0" err="1" smtClean="0">
                <a:solidFill>
                  <a:srgbClr val="0000FF"/>
                </a:solidFill>
              </a:rPr>
              <a:t>viết</a:t>
            </a:r>
            <a:r>
              <a:rPr lang="en-US" sz="2400" b="1" dirty="0" smtClean="0">
                <a:solidFill>
                  <a:srgbClr val="0000FF"/>
                </a:solidFill>
              </a:rPr>
              <a:t> </a:t>
            </a:r>
            <a:r>
              <a:rPr lang="en-US" sz="2400" b="1" dirty="0" err="1" smtClean="0">
                <a:solidFill>
                  <a:srgbClr val="0000FF"/>
                </a:solidFill>
              </a:rPr>
              <a:t>cùng</a:t>
            </a:r>
            <a:r>
              <a:rPr lang="en-US" sz="2400" b="1" dirty="0" smtClean="0">
                <a:solidFill>
                  <a:srgbClr val="0000FF"/>
                </a:solidFill>
              </a:rPr>
              <a:t> </a:t>
            </a:r>
            <a:r>
              <a:rPr lang="en-US" sz="2400" b="1" dirty="0" err="1" smtClean="0">
                <a:solidFill>
                  <a:srgbClr val="0000FF"/>
                </a:solidFill>
              </a:rPr>
              <a:t>nhau</a:t>
            </a:r>
            <a:r>
              <a:rPr lang="en-US" sz="2400" b="1" dirty="0" smtClean="0">
                <a:solidFill>
                  <a:srgbClr val="0000FF"/>
                </a:solidFill>
              </a:rPr>
              <a:t> </a:t>
            </a:r>
          </a:p>
          <a:p>
            <a:pPr algn="just">
              <a:spcBef>
                <a:spcPts val="300"/>
              </a:spcBef>
            </a:pPr>
            <a:r>
              <a:rPr lang="en-US" sz="2400" b="1" dirty="0" err="1" smtClean="0"/>
              <a:t>Ví</a:t>
            </a:r>
            <a:r>
              <a:rPr lang="en-US" sz="2400" b="1" dirty="0" smtClean="0"/>
              <a:t> </a:t>
            </a:r>
            <a:r>
              <a:rPr lang="en-US" sz="2400" b="1" dirty="0" err="1" smtClean="0"/>
              <a:t>dụ</a:t>
            </a:r>
            <a:endParaRPr lang="en-US" sz="2400" b="1" dirty="0" smtClean="0"/>
          </a:p>
          <a:p>
            <a:pPr marL="457200" lvl="1" indent="0">
              <a:buNone/>
            </a:pPr>
            <a:r>
              <a:rPr lang="en-US" dirty="0" err="1" smtClean="0">
                <a:solidFill>
                  <a:srgbClr val="0000FF"/>
                </a:solidFill>
              </a:rPr>
              <a:t>Máy</a:t>
            </a:r>
            <a:r>
              <a:rPr lang="en-US" dirty="0" smtClean="0">
                <a:solidFill>
                  <a:srgbClr val="0000FF"/>
                </a:solidFill>
              </a:rPr>
              <a:t> </a:t>
            </a:r>
            <a:r>
              <a:rPr lang="en-US" dirty="0" err="1">
                <a:solidFill>
                  <a:srgbClr val="0000FF"/>
                </a:solidFill>
              </a:rPr>
              <a:t>tính</a:t>
            </a:r>
            <a:r>
              <a:rPr lang="en-US" dirty="0">
                <a:solidFill>
                  <a:srgbClr val="0000FF"/>
                </a:solidFill>
              </a:rPr>
              <a:t> </a:t>
            </a:r>
            <a:r>
              <a:rPr lang="en-US" dirty="0" err="1">
                <a:solidFill>
                  <a:srgbClr val="0000FF"/>
                </a:solidFill>
              </a:rPr>
              <a:t>giúp</a:t>
            </a:r>
            <a:r>
              <a:rPr lang="en-US" dirty="0">
                <a:solidFill>
                  <a:srgbClr val="0000FF"/>
                </a:solidFill>
              </a:rPr>
              <a:t> con </a:t>
            </a:r>
            <a:r>
              <a:rPr lang="en-US" dirty="0" err="1">
                <a:solidFill>
                  <a:srgbClr val="0000FF"/>
                </a:solidFill>
              </a:rPr>
              <a:t>người</a:t>
            </a:r>
            <a:r>
              <a:rPr lang="en-US" dirty="0">
                <a:solidFill>
                  <a:srgbClr val="0000FF"/>
                </a:solidFill>
              </a:rPr>
              <a:t> </a:t>
            </a:r>
            <a:r>
              <a:rPr lang="en-US" dirty="0" err="1">
                <a:solidFill>
                  <a:srgbClr val="0000FF"/>
                </a:solidFill>
              </a:rPr>
              <a:t>sử</a:t>
            </a:r>
            <a:r>
              <a:rPr lang="en-US" dirty="0">
                <a:solidFill>
                  <a:srgbClr val="0000FF"/>
                </a:solidFill>
              </a:rPr>
              <a:t> </a:t>
            </a:r>
            <a:r>
              <a:rPr lang="en-US" dirty="0" err="1">
                <a:solidFill>
                  <a:srgbClr val="0000FF"/>
                </a:solidFill>
              </a:rPr>
              <a:t>dụng</a:t>
            </a:r>
            <a:r>
              <a:rPr lang="en-US" dirty="0">
                <a:solidFill>
                  <a:srgbClr val="0000FF"/>
                </a:solidFill>
              </a:rPr>
              <a:t> </a:t>
            </a:r>
            <a:r>
              <a:rPr lang="en-US" dirty="0" err="1">
                <a:solidFill>
                  <a:srgbClr val="0000FF"/>
                </a:solidFill>
              </a:rPr>
              <a:t>được</a:t>
            </a:r>
            <a:r>
              <a:rPr lang="en-US" dirty="0">
                <a:solidFill>
                  <a:srgbClr val="0000FF"/>
                </a:solidFill>
              </a:rPr>
              <a:t> </a:t>
            </a:r>
            <a:r>
              <a:rPr lang="en-US" dirty="0" err="1">
                <a:solidFill>
                  <a:srgbClr val="0000FF"/>
                </a:solidFill>
              </a:rPr>
              <a:t>các</a:t>
            </a:r>
            <a:r>
              <a:rPr lang="en-US" dirty="0">
                <a:solidFill>
                  <a:srgbClr val="0000FF"/>
                </a:solidFill>
              </a:rPr>
              <a:t> </a:t>
            </a:r>
            <a:r>
              <a:rPr lang="en-US" dirty="0" err="1">
                <a:solidFill>
                  <a:srgbClr val="0000FF"/>
                </a:solidFill>
              </a:rPr>
              <a:t>dạng</a:t>
            </a:r>
            <a:r>
              <a:rPr lang="en-US" dirty="0">
                <a:solidFill>
                  <a:srgbClr val="0000FF"/>
                </a:solidFill>
              </a:rPr>
              <a:t> </a:t>
            </a:r>
            <a:r>
              <a:rPr lang="en-US" dirty="0" err="1">
                <a:solidFill>
                  <a:srgbClr val="0000FF"/>
                </a:solidFill>
              </a:rPr>
              <a:t>thông</a:t>
            </a:r>
            <a:r>
              <a:rPr lang="en-US" dirty="0">
                <a:solidFill>
                  <a:srgbClr val="0000FF"/>
                </a:solidFill>
              </a:rPr>
              <a:t> tin </a:t>
            </a:r>
            <a:r>
              <a:rPr lang="en-US" dirty="0" err="1">
                <a:solidFill>
                  <a:srgbClr val="0000FF"/>
                </a:solidFill>
              </a:rPr>
              <a:t>nào</a:t>
            </a:r>
            <a:r>
              <a:rPr lang="en-US" dirty="0">
                <a:solidFill>
                  <a:srgbClr val="0000FF"/>
                </a:solidFill>
              </a:rPr>
              <a:t> </a:t>
            </a:r>
            <a:r>
              <a:rPr lang="en-US" dirty="0" err="1">
                <a:solidFill>
                  <a:srgbClr val="0000FF"/>
                </a:solidFill>
              </a:rPr>
              <a:t>sau</a:t>
            </a:r>
            <a:r>
              <a:rPr lang="en-US" dirty="0">
                <a:solidFill>
                  <a:srgbClr val="0000FF"/>
                </a:solidFill>
              </a:rPr>
              <a:t> </a:t>
            </a:r>
            <a:r>
              <a:rPr lang="en-US" dirty="0" err="1">
                <a:solidFill>
                  <a:srgbClr val="0000FF"/>
                </a:solidFill>
              </a:rPr>
              <a:t>đây</a:t>
            </a:r>
            <a:r>
              <a:rPr lang="en-US" dirty="0">
                <a:solidFill>
                  <a:srgbClr val="0000FF"/>
                </a:solidFill>
              </a:rPr>
              <a:t>?</a:t>
            </a:r>
          </a:p>
          <a:p>
            <a:pPr marL="457200" lvl="1" indent="0">
              <a:buNone/>
            </a:pPr>
            <a:r>
              <a:rPr lang="en-US" dirty="0"/>
              <a:t>A. </a:t>
            </a:r>
            <a:r>
              <a:rPr lang="en-US" dirty="0" err="1"/>
              <a:t>văn</a:t>
            </a:r>
            <a:r>
              <a:rPr lang="en-US" dirty="0"/>
              <a:t> </a:t>
            </a:r>
            <a:r>
              <a:rPr lang="en-US" dirty="0" err="1"/>
              <a:t>bản</a:t>
            </a:r>
            <a:r>
              <a:rPr lang="en-US" dirty="0"/>
              <a:t> </a:t>
            </a:r>
          </a:p>
          <a:p>
            <a:pPr marL="457200" lvl="1" indent="0">
              <a:buNone/>
            </a:pPr>
            <a:r>
              <a:rPr lang="en-US" dirty="0"/>
              <a:t>B. </a:t>
            </a:r>
            <a:r>
              <a:rPr lang="en-US" dirty="0" err="1"/>
              <a:t>truyền</a:t>
            </a:r>
            <a:r>
              <a:rPr lang="en-US" dirty="0"/>
              <a:t> </a:t>
            </a:r>
            <a:r>
              <a:rPr lang="en-US" dirty="0" err="1"/>
              <a:t>hình</a:t>
            </a:r>
            <a:endParaRPr lang="en-US" dirty="0"/>
          </a:p>
          <a:p>
            <a:pPr marL="457200" lvl="1" indent="0">
              <a:buNone/>
            </a:pPr>
            <a:r>
              <a:rPr lang="en-US" dirty="0"/>
              <a:t>C. </a:t>
            </a:r>
            <a:r>
              <a:rPr lang="en-US" dirty="0" err="1"/>
              <a:t>hình</a:t>
            </a:r>
            <a:r>
              <a:rPr lang="en-US" dirty="0"/>
              <a:t> </a:t>
            </a:r>
            <a:r>
              <a:rPr lang="en-US" dirty="0" err="1"/>
              <a:t>ảnh</a:t>
            </a:r>
            <a:r>
              <a:rPr lang="en-US" dirty="0"/>
              <a:t> </a:t>
            </a:r>
          </a:p>
          <a:p>
            <a:pPr marL="457200" lvl="1" indent="0">
              <a:buNone/>
            </a:pPr>
            <a:r>
              <a:rPr lang="en-US" dirty="0"/>
              <a:t>D. </a:t>
            </a:r>
            <a:r>
              <a:rPr lang="en-US" dirty="0" err="1"/>
              <a:t>âm</a:t>
            </a:r>
            <a:r>
              <a:rPr lang="en-US" dirty="0"/>
              <a:t> </a:t>
            </a:r>
            <a:r>
              <a:rPr lang="en-US" dirty="0" err="1"/>
              <a:t>thanh</a:t>
            </a:r>
            <a:r>
              <a:rPr lang="en-US" dirty="0"/>
              <a:t> </a:t>
            </a:r>
            <a:endParaRPr lang="en-US" dirty="0" smtClean="0"/>
          </a:p>
          <a:p>
            <a:pPr lvl="1"/>
            <a:endParaRPr lang="en-US" dirty="0"/>
          </a:p>
          <a:p>
            <a:pPr algn="just">
              <a:spcBef>
                <a:spcPts val="300"/>
              </a:spcBef>
            </a:pPr>
            <a:endParaRPr lang="en-US" sz="2400" dirty="0" smtClean="0"/>
          </a:p>
        </p:txBody>
      </p:sp>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4.2.1.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dẫn</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0120401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7200" y="1981200"/>
            <a:ext cx="8432800" cy="4191000"/>
          </a:xfrm>
        </p:spPr>
        <p:txBody>
          <a:bodyPr/>
          <a:lstStyle/>
          <a:p>
            <a:r>
              <a:rPr lang="en-US" sz="2400" b="1" dirty="0" err="1" smtClean="0">
                <a:solidFill>
                  <a:srgbClr val="0000FF"/>
                </a:solidFill>
              </a:rPr>
              <a:t>Phần</a:t>
            </a:r>
            <a:r>
              <a:rPr lang="en-US" sz="2400" b="1" dirty="0" smtClean="0">
                <a:solidFill>
                  <a:srgbClr val="0000FF"/>
                </a:solidFill>
              </a:rPr>
              <a:t> </a:t>
            </a:r>
            <a:r>
              <a:rPr lang="en-US" sz="2400" b="1" dirty="0" err="1" smtClean="0">
                <a:solidFill>
                  <a:srgbClr val="0000FF"/>
                </a:solidFill>
              </a:rPr>
              <a:t>dẫn</a:t>
            </a:r>
            <a:r>
              <a:rPr lang="en-US" sz="2400" b="1" dirty="0" smtClean="0">
                <a:solidFill>
                  <a:srgbClr val="0000FF"/>
                </a:solidFill>
              </a:rPr>
              <a:t> </a:t>
            </a:r>
            <a:r>
              <a:rPr lang="en-US" sz="2400" b="1" dirty="0" err="1" smtClean="0">
                <a:solidFill>
                  <a:srgbClr val="0000FF"/>
                </a:solidFill>
              </a:rPr>
              <a:t>gồm</a:t>
            </a:r>
            <a:r>
              <a:rPr lang="en-US" sz="2400" b="1" dirty="0" smtClean="0">
                <a:solidFill>
                  <a:srgbClr val="0000FF"/>
                </a:solidFill>
              </a:rPr>
              <a:t> </a:t>
            </a:r>
            <a:r>
              <a:rPr lang="en-US" sz="2400" b="1" dirty="0" err="1" smtClean="0">
                <a:solidFill>
                  <a:srgbClr val="0000FF"/>
                </a:solidFill>
              </a:rPr>
              <a:t>vấn</a:t>
            </a:r>
            <a:r>
              <a:rPr lang="en-US" sz="2400" b="1" dirty="0" smtClean="0">
                <a:solidFill>
                  <a:srgbClr val="0000FF"/>
                </a:solidFill>
              </a:rPr>
              <a:t> </a:t>
            </a:r>
            <a:r>
              <a:rPr lang="en-US" sz="2400" b="1" dirty="0" err="1">
                <a:solidFill>
                  <a:srgbClr val="0000FF"/>
                </a:solidFill>
              </a:rPr>
              <a:t>đề</a:t>
            </a:r>
            <a:r>
              <a:rPr lang="en-US" sz="2400" b="1" dirty="0">
                <a:solidFill>
                  <a:srgbClr val="0000FF"/>
                </a:solidFill>
              </a:rPr>
              <a:t> </a:t>
            </a:r>
            <a:r>
              <a:rPr lang="en-US" sz="2400" b="1" dirty="0" err="1">
                <a:solidFill>
                  <a:srgbClr val="0000FF"/>
                </a:solidFill>
              </a:rPr>
              <a:t>và</a:t>
            </a:r>
            <a:r>
              <a:rPr lang="en-US" sz="2400" b="1" dirty="0">
                <a:solidFill>
                  <a:srgbClr val="0000FF"/>
                </a:solidFill>
              </a:rPr>
              <a:t> </a:t>
            </a:r>
            <a:r>
              <a:rPr lang="en-US" sz="2400" b="1" dirty="0" err="1">
                <a:solidFill>
                  <a:srgbClr val="0000FF"/>
                </a:solidFill>
              </a:rPr>
              <a:t>câu</a:t>
            </a:r>
            <a:r>
              <a:rPr lang="en-US" sz="2400" b="1" dirty="0">
                <a:solidFill>
                  <a:srgbClr val="0000FF"/>
                </a:solidFill>
              </a:rPr>
              <a:t> </a:t>
            </a:r>
            <a:r>
              <a:rPr lang="en-US" sz="2400" b="1" dirty="0" err="1">
                <a:solidFill>
                  <a:srgbClr val="0000FF"/>
                </a:solidFill>
              </a:rPr>
              <a:t>hỏi</a:t>
            </a:r>
            <a:r>
              <a:rPr lang="en-US" sz="2400" b="1" dirty="0">
                <a:solidFill>
                  <a:srgbClr val="0000FF"/>
                </a:solidFill>
              </a:rPr>
              <a:t> </a:t>
            </a:r>
            <a:r>
              <a:rPr lang="en-US" sz="2400" b="1" dirty="0" err="1">
                <a:solidFill>
                  <a:srgbClr val="0000FF"/>
                </a:solidFill>
              </a:rPr>
              <a:t>viết</a:t>
            </a:r>
            <a:r>
              <a:rPr lang="en-US" sz="2400" b="1" dirty="0">
                <a:solidFill>
                  <a:srgbClr val="0000FF"/>
                </a:solidFill>
              </a:rPr>
              <a:t> </a:t>
            </a:r>
            <a:r>
              <a:rPr lang="en-US" sz="2400" b="1" dirty="0" err="1">
                <a:solidFill>
                  <a:srgbClr val="0000FF"/>
                </a:solidFill>
              </a:rPr>
              <a:t>tách</a:t>
            </a:r>
            <a:r>
              <a:rPr lang="en-US" sz="2400" b="1" dirty="0">
                <a:solidFill>
                  <a:srgbClr val="0000FF"/>
                </a:solidFill>
              </a:rPr>
              <a:t> </a:t>
            </a:r>
            <a:r>
              <a:rPr lang="en-US" sz="2400" b="1" dirty="0" err="1" smtClean="0">
                <a:solidFill>
                  <a:srgbClr val="0000FF"/>
                </a:solidFill>
              </a:rPr>
              <a:t>nhau</a:t>
            </a:r>
            <a:endParaRPr lang="en-US" sz="2400" b="1" dirty="0" smtClean="0">
              <a:solidFill>
                <a:srgbClr val="0000FF"/>
              </a:solidFill>
            </a:endParaRPr>
          </a:p>
          <a:p>
            <a:r>
              <a:rPr lang="en-US" sz="2400" b="1" dirty="0" err="1" smtClean="0"/>
              <a:t>Ví</a:t>
            </a:r>
            <a:r>
              <a:rPr lang="en-US" sz="2400" b="1" dirty="0" smtClean="0"/>
              <a:t> </a:t>
            </a:r>
            <a:r>
              <a:rPr lang="en-US" sz="2400" b="1" dirty="0" err="1" smtClean="0"/>
              <a:t>dụ</a:t>
            </a:r>
            <a:endParaRPr lang="en-US" sz="2400" b="1" dirty="0" smtClean="0"/>
          </a:p>
          <a:p>
            <a:pPr marL="457200" lvl="1" indent="0">
              <a:buNone/>
            </a:pPr>
            <a:r>
              <a:rPr lang="en-US" dirty="0" err="1" smtClean="0">
                <a:solidFill>
                  <a:srgbClr val="0000FF"/>
                </a:solidFill>
              </a:rPr>
              <a:t>Máy</a:t>
            </a:r>
            <a:r>
              <a:rPr lang="en-US" dirty="0" smtClean="0">
                <a:solidFill>
                  <a:srgbClr val="0000FF"/>
                </a:solidFill>
              </a:rPr>
              <a:t> </a:t>
            </a:r>
            <a:r>
              <a:rPr lang="en-US" dirty="0" err="1" smtClean="0">
                <a:solidFill>
                  <a:srgbClr val="0000FF"/>
                </a:solidFill>
              </a:rPr>
              <a:t>tính</a:t>
            </a:r>
            <a:r>
              <a:rPr lang="en-US" dirty="0" smtClean="0">
                <a:solidFill>
                  <a:srgbClr val="0000FF"/>
                </a:solidFill>
              </a:rPr>
              <a:t> </a:t>
            </a:r>
            <a:r>
              <a:rPr lang="en-US" dirty="0" err="1" smtClean="0">
                <a:solidFill>
                  <a:srgbClr val="0000FF"/>
                </a:solidFill>
              </a:rPr>
              <a:t>giúp</a:t>
            </a:r>
            <a:r>
              <a:rPr lang="en-US" dirty="0" smtClean="0">
                <a:solidFill>
                  <a:srgbClr val="0000FF"/>
                </a:solidFill>
              </a:rPr>
              <a:t> con </a:t>
            </a:r>
            <a:r>
              <a:rPr lang="en-US" dirty="0" err="1" smtClean="0">
                <a:solidFill>
                  <a:srgbClr val="0000FF"/>
                </a:solidFill>
              </a:rPr>
              <a:t>người</a:t>
            </a:r>
            <a:r>
              <a:rPr lang="en-US" dirty="0" smtClean="0">
                <a:solidFill>
                  <a:srgbClr val="0000FF"/>
                </a:solidFill>
              </a:rPr>
              <a:t> </a:t>
            </a:r>
            <a:r>
              <a:rPr lang="en-US" dirty="0" err="1" smtClean="0">
                <a:solidFill>
                  <a:srgbClr val="0000FF"/>
                </a:solidFill>
              </a:rPr>
              <a:t>sử</a:t>
            </a:r>
            <a:r>
              <a:rPr lang="en-US" dirty="0" smtClean="0">
                <a:solidFill>
                  <a:srgbClr val="0000FF"/>
                </a:solidFill>
              </a:rPr>
              <a:t> </a:t>
            </a:r>
            <a:r>
              <a:rPr lang="en-US" dirty="0" err="1" smtClean="0">
                <a:solidFill>
                  <a:srgbClr val="0000FF"/>
                </a:solidFill>
              </a:rPr>
              <a:t>dụng</a:t>
            </a:r>
            <a:r>
              <a:rPr lang="en-US" dirty="0" smtClean="0">
                <a:solidFill>
                  <a:srgbClr val="0000FF"/>
                </a:solidFill>
              </a:rPr>
              <a:t> </a:t>
            </a:r>
            <a:r>
              <a:rPr lang="en-US" dirty="0" err="1" smtClean="0">
                <a:solidFill>
                  <a:srgbClr val="0000FF"/>
                </a:solidFill>
              </a:rPr>
              <a:t>được</a:t>
            </a:r>
            <a:r>
              <a:rPr lang="en-US" dirty="0" smtClean="0">
                <a:solidFill>
                  <a:srgbClr val="0000FF"/>
                </a:solidFill>
              </a:rPr>
              <a:t> </a:t>
            </a:r>
            <a:r>
              <a:rPr lang="en-US" dirty="0" err="1" smtClean="0">
                <a:solidFill>
                  <a:srgbClr val="0000FF"/>
                </a:solidFill>
              </a:rPr>
              <a:t>các</a:t>
            </a:r>
            <a:r>
              <a:rPr lang="en-US" dirty="0" smtClean="0">
                <a:solidFill>
                  <a:srgbClr val="0000FF"/>
                </a:solidFill>
              </a:rPr>
              <a:t> </a:t>
            </a:r>
            <a:r>
              <a:rPr lang="en-US" dirty="0" err="1" smtClean="0">
                <a:solidFill>
                  <a:srgbClr val="0000FF"/>
                </a:solidFill>
              </a:rPr>
              <a:t>dạng</a:t>
            </a:r>
            <a:r>
              <a:rPr lang="en-US" dirty="0" smtClean="0">
                <a:solidFill>
                  <a:srgbClr val="0000FF"/>
                </a:solidFill>
              </a:rPr>
              <a:t> </a:t>
            </a:r>
            <a:r>
              <a:rPr lang="en-US" dirty="0" err="1" smtClean="0">
                <a:solidFill>
                  <a:srgbClr val="0000FF"/>
                </a:solidFill>
              </a:rPr>
              <a:t>thông</a:t>
            </a:r>
            <a:r>
              <a:rPr lang="en-US" dirty="0" smtClean="0">
                <a:solidFill>
                  <a:srgbClr val="0000FF"/>
                </a:solidFill>
              </a:rPr>
              <a:t> tin </a:t>
            </a:r>
            <a:r>
              <a:rPr lang="en-US" dirty="0" err="1" smtClean="0">
                <a:solidFill>
                  <a:srgbClr val="0000FF"/>
                </a:solidFill>
              </a:rPr>
              <a:t>sau</a:t>
            </a:r>
            <a:r>
              <a:rPr lang="en-US" dirty="0" smtClean="0">
                <a:solidFill>
                  <a:srgbClr val="0000FF"/>
                </a:solidFill>
              </a:rPr>
              <a:t> </a:t>
            </a:r>
            <a:r>
              <a:rPr lang="en-US" dirty="0" err="1" smtClean="0">
                <a:solidFill>
                  <a:srgbClr val="0000FF"/>
                </a:solidFill>
              </a:rPr>
              <a:t>đây</a:t>
            </a:r>
            <a:r>
              <a:rPr lang="en-US" dirty="0" smtClean="0">
                <a:solidFill>
                  <a:srgbClr val="0000FF"/>
                </a:solidFill>
              </a:rPr>
              <a:t>:</a:t>
            </a:r>
          </a:p>
          <a:p>
            <a:pPr marL="457200" lvl="1" indent="0">
              <a:buNone/>
            </a:pPr>
            <a:r>
              <a:rPr lang="en-US" dirty="0" smtClean="0"/>
              <a:t>A</a:t>
            </a:r>
            <a:r>
              <a:rPr lang="en-US" dirty="0"/>
              <a:t>. </a:t>
            </a:r>
            <a:r>
              <a:rPr lang="en-US" dirty="0" err="1"/>
              <a:t>văn</a:t>
            </a:r>
            <a:r>
              <a:rPr lang="en-US" dirty="0"/>
              <a:t> </a:t>
            </a:r>
            <a:r>
              <a:rPr lang="en-US" dirty="0" err="1"/>
              <a:t>bản</a:t>
            </a:r>
            <a:r>
              <a:rPr lang="en-US" dirty="0"/>
              <a:t> </a:t>
            </a:r>
            <a:r>
              <a:rPr lang="en-US" dirty="0" smtClean="0"/>
              <a:t>				B</a:t>
            </a:r>
            <a:r>
              <a:rPr lang="en-US" dirty="0"/>
              <a:t>. </a:t>
            </a:r>
            <a:r>
              <a:rPr lang="en-US" dirty="0" err="1"/>
              <a:t>truyền</a:t>
            </a:r>
            <a:r>
              <a:rPr lang="en-US" dirty="0"/>
              <a:t> </a:t>
            </a:r>
            <a:r>
              <a:rPr lang="en-US" dirty="0" err="1"/>
              <a:t>hình</a:t>
            </a:r>
            <a:endParaRPr lang="en-US" dirty="0"/>
          </a:p>
          <a:p>
            <a:pPr marL="457200" lvl="1" indent="0">
              <a:buNone/>
            </a:pPr>
            <a:r>
              <a:rPr lang="en-US" dirty="0"/>
              <a:t>C. </a:t>
            </a:r>
            <a:r>
              <a:rPr lang="en-US" dirty="0" err="1"/>
              <a:t>hình</a:t>
            </a:r>
            <a:r>
              <a:rPr lang="en-US" dirty="0"/>
              <a:t> </a:t>
            </a:r>
            <a:r>
              <a:rPr lang="en-US" dirty="0" err="1"/>
              <a:t>ảnh</a:t>
            </a:r>
            <a:r>
              <a:rPr lang="en-US" dirty="0"/>
              <a:t> </a:t>
            </a:r>
            <a:r>
              <a:rPr lang="en-US" dirty="0" smtClean="0"/>
              <a:t>				D</a:t>
            </a:r>
            <a:r>
              <a:rPr lang="en-US" dirty="0"/>
              <a:t>. </a:t>
            </a:r>
            <a:r>
              <a:rPr lang="en-US" dirty="0" err="1"/>
              <a:t>âm</a:t>
            </a:r>
            <a:r>
              <a:rPr lang="en-US" dirty="0"/>
              <a:t> </a:t>
            </a:r>
            <a:r>
              <a:rPr lang="en-US" dirty="0" err="1"/>
              <a:t>thanh</a:t>
            </a:r>
            <a:r>
              <a:rPr lang="en-US" dirty="0"/>
              <a:t> </a:t>
            </a:r>
            <a:endParaRPr lang="en-US" dirty="0" smtClean="0"/>
          </a:p>
          <a:p>
            <a:pPr marL="457200" lvl="1" indent="0">
              <a:buNone/>
            </a:pPr>
            <a:r>
              <a:rPr lang="en-US" dirty="0" err="1" smtClean="0">
                <a:solidFill>
                  <a:srgbClr val="0000FF"/>
                </a:solidFill>
              </a:rPr>
              <a:t>Hãy</a:t>
            </a:r>
            <a:r>
              <a:rPr lang="en-US" dirty="0" smtClean="0">
                <a:solidFill>
                  <a:srgbClr val="0000FF"/>
                </a:solidFill>
              </a:rPr>
              <a:t> </a:t>
            </a:r>
            <a:r>
              <a:rPr lang="en-US" dirty="0" err="1" smtClean="0">
                <a:solidFill>
                  <a:srgbClr val="0000FF"/>
                </a:solidFill>
              </a:rPr>
              <a:t>khoanh</a:t>
            </a:r>
            <a:r>
              <a:rPr lang="en-US" dirty="0" smtClean="0">
                <a:solidFill>
                  <a:srgbClr val="0000FF"/>
                </a:solidFill>
              </a:rPr>
              <a:t> </a:t>
            </a:r>
            <a:r>
              <a:rPr lang="en-US" dirty="0" err="1" smtClean="0">
                <a:solidFill>
                  <a:srgbClr val="0000FF"/>
                </a:solidFill>
              </a:rPr>
              <a:t>tròn</a:t>
            </a:r>
            <a:r>
              <a:rPr lang="en-US" dirty="0" smtClean="0">
                <a:solidFill>
                  <a:srgbClr val="0000FF"/>
                </a:solidFill>
              </a:rPr>
              <a:t>/</a:t>
            </a:r>
            <a:r>
              <a:rPr lang="en-US" dirty="0" err="1" smtClean="0">
                <a:solidFill>
                  <a:srgbClr val="0000FF"/>
                </a:solidFill>
              </a:rPr>
              <a:t>chọn</a:t>
            </a:r>
            <a:r>
              <a:rPr lang="en-US" dirty="0" smtClean="0">
                <a:solidFill>
                  <a:srgbClr val="0000FF"/>
                </a:solidFill>
              </a:rPr>
              <a:t> </a:t>
            </a:r>
            <a:r>
              <a:rPr lang="en-US" dirty="0" err="1" smtClean="0">
                <a:solidFill>
                  <a:srgbClr val="0000FF"/>
                </a:solidFill>
              </a:rPr>
              <a:t>những</a:t>
            </a:r>
            <a:r>
              <a:rPr lang="en-US" dirty="0" smtClean="0">
                <a:solidFill>
                  <a:srgbClr val="0000FF"/>
                </a:solidFill>
              </a:rPr>
              <a:t> </a:t>
            </a:r>
            <a:r>
              <a:rPr lang="en-US" dirty="0" err="1" smtClean="0">
                <a:solidFill>
                  <a:srgbClr val="0000FF"/>
                </a:solidFill>
              </a:rPr>
              <a:t>phương</a:t>
            </a:r>
            <a:r>
              <a:rPr lang="en-US" dirty="0" smtClean="0">
                <a:solidFill>
                  <a:srgbClr val="0000FF"/>
                </a:solidFill>
              </a:rPr>
              <a:t> </a:t>
            </a:r>
            <a:r>
              <a:rPr lang="en-US" dirty="0" err="1" smtClean="0">
                <a:solidFill>
                  <a:srgbClr val="0000FF"/>
                </a:solidFill>
              </a:rPr>
              <a:t>trả</a:t>
            </a:r>
            <a:r>
              <a:rPr lang="en-US" dirty="0" smtClean="0">
                <a:solidFill>
                  <a:srgbClr val="0000FF"/>
                </a:solidFill>
              </a:rPr>
              <a:t> </a:t>
            </a:r>
            <a:r>
              <a:rPr lang="en-US" dirty="0" err="1" smtClean="0">
                <a:solidFill>
                  <a:srgbClr val="0000FF"/>
                </a:solidFill>
              </a:rPr>
              <a:t>lời</a:t>
            </a:r>
            <a:r>
              <a:rPr lang="en-US" dirty="0" smtClean="0">
                <a:solidFill>
                  <a:srgbClr val="0000FF"/>
                </a:solidFill>
              </a:rPr>
              <a:t> </a:t>
            </a:r>
            <a:r>
              <a:rPr lang="en-US" dirty="0" err="1" smtClean="0">
                <a:solidFill>
                  <a:srgbClr val="0000FF"/>
                </a:solidFill>
              </a:rPr>
              <a:t>đúng</a:t>
            </a:r>
            <a:r>
              <a:rPr lang="en-US" dirty="0" smtClean="0">
                <a:solidFill>
                  <a:srgbClr val="0000FF"/>
                </a:solidFill>
              </a:rPr>
              <a:t>.</a:t>
            </a:r>
          </a:p>
          <a:p>
            <a:pPr marL="457200" lvl="1" indent="0">
              <a:buNone/>
            </a:pPr>
            <a:r>
              <a:rPr lang="en-US" dirty="0" err="1" smtClean="0"/>
              <a:t>Hoặc</a:t>
            </a:r>
            <a:endParaRPr lang="en-US" dirty="0" smtClean="0"/>
          </a:p>
          <a:p>
            <a:pPr marL="457200" lvl="1" indent="0">
              <a:buNone/>
            </a:pPr>
            <a:r>
              <a:rPr lang="en-US" dirty="0" err="1" smtClean="0">
                <a:solidFill>
                  <a:srgbClr val="0000FF"/>
                </a:solidFill>
              </a:rPr>
              <a:t>Hãy</a:t>
            </a:r>
            <a:r>
              <a:rPr lang="en-US" dirty="0" smtClean="0">
                <a:solidFill>
                  <a:srgbClr val="0000FF"/>
                </a:solidFill>
              </a:rPr>
              <a:t> </a:t>
            </a:r>
            <a:r>
              <a:rPr lang="en-US" dirty="0" err="1" smtClean="0">
                <a:solidFill>
                  <a:srgbClr val="0000FF"/>
                </a:solidFill>
              </a:rPr>
              <a:t>khoanh</a:t>
            </a:r>
            <a:r>
              <a:rPr lang="en-US" dirty="0" smtClean="0">
                <a:solidFill>
                  <a:srgbClr val="0000FF"/>
                </a:solidFill>
              </a:rPr>
              <a:t> </a:t>
            </a:r>
            <a:r>
              <a:rPr lang="en-US" dirty="0" err="1" smtClean="0">
                <a:solidFill>
                  <a:srgbClr val="0000FF"/>
                </a:solidFill>
              </a:rPr>
              <a:t>tròn</a:t>
            </a:r>
            <a:r>
              <a:rPr lang="en-US" dirty="0" smtClean="0">
                <a:solidFill>
                  <a:srgbClr val="0000FF"/>
                </a:solidFill>
              </a:rPr>
              <a:t>/</a:t>
            </a:r>
            <a:r>
              <a:rPr lang="en-US" dirty="0" err="1" smtClean="0">
                <a:solidFill>
                  <a:srgbClr val="0000FF"/>
                </a:solidFill>
              </a:rPr>
              <a:t>chọn</a:t>
            </a:r>
            <a:r>
              <a:rPr lang="en-US" dirty="0" smtClean="0">
                <a:solidFill>
                  <a:srgbClr val="0000FF"/>
                </a:solidFill>
              </a:rPr>
              <a:t> </a:t>
            </a:r>
            <a:r>
              <a:rPr lang="en-US" dirty="0" err="1" smtClean="0">
                <a:solidFill>
                  <a:srgbClr val="0000FF"/>
                </a:solidFill>
              </a:rPr>
              <a:t>phương</a:t>
            </a:r>
            <a:r>
              <a:rPr lang="en-US" dirty="0" smtClean="0">
                <a:solidFill>
                  <a:srgbClr val="0000FF"/>
                </a:solidFill>
              </a:rPr>
              <a:t> </a:t>
            </a:r>
            <a:r>
              <a:rPr lang="en-US" dirty="0" err="1" smtClean="0">
                <a:solidFill>
                  <a:srgbClr val="0000FF"/>
                </a:solidFill>
              </a:rPr>
              <a:t>án</a:t>
            </a:r>
            <a:r>
              <a:rPr lang="en-US" dirty="0" smtClean="0">
                <a:solidFill>
                  <a:srgbClr val="0000FF"/>
                </a:solidFill>
              </a:rPr>
              <a:t> </a:t>
            </a:r>
            <a:r>
              <a:rPr lang="en-US" dirty="0" err="1" smtClean="0">
                <a:solidFill>
                  <a:srgbClr val="0000FF"/>
                </a:solidFill>
              </a:rPr>
              <a:t>trả</a:t>
            </a:r>
            <a:r>
              <a:rPr lang="en-US" dirty="0" smtClean="0">
                <a:solidFill>
                  <a:srgbClr val="0000FF"/>
                </a:solidFill>
              </a:rPr>
              <a:t> </a:t>
            </a:r>
            <a:r>
              <a:rPr lang="en-US" dirty="0" err="1" smtClean="0">
                <a:solidFill>
                  <a:srgbClr val="0000FF"/>
                </a:solidFill>
              </a:rPr>
              <a:t>lời</a:t>
            </a:r>
            <a:r>
              <a:rPr lang="en-US" dirty="0" smtClean="0">
                <a:solidFill>
                  <a:srgbClr val="0000FF"/>
                </a:solidFill>
              </a:rPr>
              <a:t> </a:t>
            </a:r>
            <a:r>
              <a:rPr lang="en-US" dirty="0" err="1" smtClean="0">
                <a:solidFill>
                  <a:srgbClr val="0000FF"/>
                </a:solidFill>
              </a:rPr>
              <a:t>sai</a:t>
            </a:r>
            <a:r>
              <a:rPr lang="en-US" dirty="0" smtClean="0">
                <a:solidFill>
                  <a:srgbClr val="0000FF"/>
                </a:solidFill>
              </a:rPr>
              <a:t>. </a:t>
            </a:r>
          </a:p>
          <a:p>
            <a:pPr lvl="1"/>
            <a:endParaRPr lang="en-US" dirty="0"/>
          </a:p>
          <a:p>
            <a:pPr algn="just">
              <a:spcBef>
                <a:spcPts val="300"/>
              </a:spcBef>
            </a:pPr>
            <a:endParaRPr lang="en-US" sz="2400" dirty="0" smtClean="0"/>
          </a:p>
        </p:txBody>
      </p:sp>
      <p:sp>
        <p:nvSpPr>
          <p:cNvPr id="8"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9" name="TextBox 8"/>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10" name="TextBox 9"/>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4.2.1.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dẫn</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42052721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7200" y="2133600"/>
            <a:ext cx="8432800" cy="3276600"/>
          </a:xfrm>
        </p:spPr>
        <p:txBody>
          <a:bodyPr/>
          <a:lstStyle/>
          <a:p>
            <a:r>
              <a:rPr lang="en-US" sz="2400" b="1" dirty="0" err="1" smtClean="0">
                <a:solidFill>
                  <a:srgbClr val="0000FF"/>
                </a:solidFill>
              </a:rPr>
              <a:t>Phần</a:t>
            </a:r>
            <a:r>
              <a:rPr lang="en-US" sz="2400" b="1" dirty="0" smtClean="0">
                <a:solidFill>
                  <a:srgbClr val="0000FF"/>
                </a:solidFill>
              </a:rPr>
              <a:t> </a:t>
            </a:r>
            <a:r>
              <a:rPr lang="en-US" sz="2400" b="1" dirty="0" err="1" smtClean="0">
                <a:solidFill>
                  <a:srgbClr val="0000FF"/>
                </a:solidFill>
              </a:rPr>
              <a:t>dẫn</a:t>
            </a:r>
            <a:r>
              <a:rPr lang="en-US" sz="2400" b="1" dirty="0" smtClean="0">
                <a:solidFill>
                  <a:srgbClr val="0000FF"/>
                </a:solidFill>
              </a:rPr>
              <a:t> ở </a:t>
            </a:r>
            <a:r>
              <a:rPr lang="en-US" sz="2400" b="1" dirty="0" err="1" smtClean="0">
                <a:solidFill>
                  <a:srgbClr val="0000FF"/>
                </a:solidFill>
              </a:rPr>
              <a:t>dạng</a:t>
            </a:r>
            <a:r>
              <a:rPr lang="en-US" sz="2400" b="1" dirty="0" smtClean="0">
                <a:solidFill>
                  <a:srgbClr val="0000FF"/>
                </a:solidFill>
              </a:rPr>
              <a:t> </a:t>
            </a:r>
            <a:r>
              <a:rPr lang="en-US" sz="2400" b="1" dirty="0" err="1" smtClean="0">
                <a:solidFill>
                  <a:srgbClr val="0000FF"/>
                </a:solidFill>
              </a:rPr>
              <a:t>phủ</a:t>
            </a:r>
            <a:r>
              <a:rPr lang="en-US" sz="2400" b="1" dirty="0" smtClean="0">
                <a:solidFill>
                  <a:srgbClr val="0000FF"/>
                </a:solidFill>
              </a:rPr>
              <a:t> </a:t>
            </a:r>
            <a:r>
              <a:rPr lang="en-US" sz="2400" b="1" dirty="0" err="1" smtClean="0">
                <a:solidFill>
                  <a:srgbClr val="0000FF"/>
                </a:solidFill>
              </a:rPr>
              <a:t>định</a:t>
            </a:r>
            <a:r>
              <a:rPr lang="en-US" sz="2400" b="1" dirty="0" smtClean="0">
                <a:solidFill>
                  <a:srgbClr val="0000FF"/>
                </a:solidFill>
              </a:rPr>
              <a:t> </a:t>
            </a:r>
          </a:p>
          <a:p>
            <a:r>
              <a:rPr lang="en-US" sz="2400" b="1" dirty="0" err="1" smtClean="0"/>
              <a:t>Ví</a:t>
            </a:r>
            <a:r>
              <a:rPr lang="en-US" sz="2400" b="1" dirty="0" smtClean="0"/>
              <a:t> </a:t>
            </a:r>
            <a:r>
              <a:rPr lang="en-US" sz="2400" b="1" dirty="0" err="1" smtClean="0"/>
              <a:t>dụ</a:t>
            </a:r>
            <a:endParaRPr lang="en-US" sz="2400" b="1" dirty="0" smtClean="0"/>
          </a:p>
          <a:p>
            <a:pPr marL="400050" lvl="1" indent="0">
              <a:buNone/>
            </a:pPr>
            <a:r>
              <a:rPr lang="en-US" dirty="0" err="1">
                <a:solidFill>
                  <a:srgbClr val="0000FF"/>
                </a:solidFill>
              </a:rPr>
              <a:t>Máy</a:t>
            </a:r>
            <a:r>
              <a:rPr lang="en-US" dirty="0">
                <a:solidFill>
                  <a:srgbClr val="0000FF"/>
                </a:solidFill>
              </a:rPr>
              <a:t> </a:t>
            </a:r>
            <a:r>
              <a:rPr lang="en-US" dirty="0" err="1">
                <a:solidFill>
                  <a:srgbClr val="0000FF"/>
                </a:solidFill>
              </a:rPr>
              <a:t>tính</a:t>
            </a:r>
            <a:r>
              <a:rPr lang="en-US" dirty="0">
                <a:solidFill>
                  <a:srgbClr val="0000FF"/>
                </a:solidFill>
              </a:rPr>
              <a:t> </a:t>
            </a:r>
            <a:r>
              <a:rPr lang="en-US" dirty="0" smtClean="0">
                <a:solidFill>
                  <a:srgbClr val="0000FF"/>
                </a:solidFill>
              </a:rPr>
              <a:t>KHÔNG </a:t>
            </a:r>
            <a:r>
              <a:rPr lang="en-US" dirty="0" err="1" smtClean="0">
                <a:solidFill>
                  <a:srgbClr val="0000FF"/>
                </a:solidFill>
              </a:rPr>
              <a:t>giúp</a:t>
            </a:r>
            <a:r>
              <a:rPr lang="en-US" dirty="0" smtClean="0">
                <a:solidFill>
                  <a:srgbClr val="0000FF"/>
                </a:solidFill>
              </a:rPr>
              <a:t> </a:t>
            </a:r>
            <a:r>
              <a:rPr lang="en-US" dirty="0" err="1" smtClean="0">
                <a:solidFill>
                  <a:srgbClr val="0000FF"/>
                </a:solidFill>
              </a:rPr>
              <a:t>được</a:t>
            </a:r>
            <a:r>
              <a:rPr lang="en-US" dirty="0" smtClean="0">
                <a:solidFill>
                  <a:srgbClr val="0000FF"/>
                </a:solidFill>
              </a:rPr>
              <a:t> </a:t>
            </a:r>
            <a:r>
              <a:rPr lang="en-US" dirty="0" err="1" smtClean="0">
                <a:solidFill>
                  <a:srgbClr val="0000FF"/>
                </a:solidFill>
              </a:rPr>
              <a:t>em</a:t>
            </a:r>
            <a:r>
              <a:rPr lang="en-US" dirty="0" smtClean="0">
                <a:solidFill>
                  <a:srgbClr val="0000FF"/>
                </a:solidFill>
              </a:rPr>
              <a:t> </a:t>
            </a:r>
            <a:r>
              <a:rPr lang="en-US" dirty="0" err="1" smtClean="0">
                <a:solidFill>
                  <a:srgbClr val="0000FF"/>
                </a:solidFill>
              </a:rPr>
              <a:t>công</a:t>
            </a:r>
            <a:r>
              <a:rPr lang="en-US" dirty="0" smtClean="0">
                <a:solidFill>
                  <a:srgbClr val="0000FF"/>
                </a:solidFill>
              </a:rPr>
              <a:t> </a:t>
            </a:r>
            <a:r>
              <a:rPr lang="en-US" dirty="0" err="1">
                <a:solidFill>
                  <a:srgbClr val="0000FF"/>
                </a:solidFill>
              </a:rPr>
              <a:t>việc</a:t>
            </a:r>
            <a:r>
              <a:rPr lang="en-US" dirty="0">
                <a:solidFill>
                  <a:srgbClr val="0000FF"/>
                </a:solidFill>
              </a:rPr>
              <a:t> </a:t>
            </a:r>
            <a:r>
              <a:rPr lang="en-US" dirty="0" err="1" smtClean="0">
                <a:solidFill>
                  <a:srgbClr val="0000FF"/>
                </a:solidFill>
              </a:rPr>
              <a:t>nào</a:t>
            </a:r>
            <a:r>
              <a:rPr lang="en-US" dirty="0" smtClean="0">
                <a:solidFill>
                  <a:srgbClr val="0000FF"/>
                </a:solidFill>
              </a:rPr>
              <a:t> </a:t>
            </a:r>
            <a:r>
              <a:rPr lang="en-US" dirty="0" err="1" smtClean="0">
                <a:solidFill>
                  <a:srgbClr val="0000FF"/>
                </a:solidFill>
              </a:rPr>
              <a:t>dưới</a:t>
            </a:r>
            <a:r>
              <a:rPr lang="en-US" dirty="0" smtClean="0">
                <a:solidFill>
                  <a:srgbClr val="0000FF"/>
                </a:solidFill>
              </a:rPr>
              <a:t> </a:t>
            </a:r>
            <a:r>
              <a:rPr lang="en-US" dirty="0" err="1" smtClean="0">
                <a:solidFill>
                  <a:srgbClr val="0000FF"/>
                </a:solidFill>
              </a:rPr>
              <a:t>đây</a:t>
            </a:r>
            <a:r>
              <a:rPr lang="en-US" dirty="0" smtClean="0">
                <a:solidFill>
                  <a:srgbClr val="0000FF"/>
                </a:solidFill>
              </a:rPr>
              <a:t>?</a:t>
            </a:r>
            <a:endParaRPr lang="en-US" dirty="0">
              <a:solidFill>
                <a:srgbClr val="0000FF"/>
              </a:solidFill>
            </a:endParaRPr>
          </a:p>
          <a:p>
            <a:pPr marL="400050" lvl="1" indent="0">
              <a:buNone/>
            </a:pPr>
            <a:r>
              <a:rPr lang="en-US" dirty="0"/>
              <a:t>A. </a:t>
            </a:r>
            <a:r>
              <a:rPr lang="en-US" dirty="0" err="1"/>
              <a:t>Giúp</a:t>
            </a:r>
            <a:r>
              <a:rPr lang="en-US" dirty="0"/>
              <a:t> </a:t>
            </a:r>
            <a:r>
              <a:rPr lang="en-US" dirty="0" err="1"/>
              <a:t>em</a:t>
            </a:r>
            <a:r>
              <a:rPr lang="en-US" dirty="0"/>
              <a:t> </a:t>
            </a:r>
            <a:r>
              <a:rPr lang="en-US" dirty="0" err="1"/>
              <a:t>học</a:t>
            </a:r>
            <a:r>
              <a:rPr lang="en-US" dirty="0"/>
              <a:t> </a:t>
            </a:r>
            <a:r>
              <a:rPr lang="en-US" dirty="0" err="1"/>
              <a:t>toán</a:t>
            </a:r>
            <a:endParaRPr lang="en-US" dirty="0"/>
          </a:p>
          <a:p>
            <a:pPr marL="400050" lvl="1" indent="0">
              <a:buNone/>
            </a:pPr>
            <a:r>
              <a:rPr lang="en-US" dirty="0"/>
              <a:t>B. </a:t>
            </a:r>
            <a:r>
              <a:rPr lang="en-US" dirty="0" err="1"/>
              <a:t>Giúp</a:t>
            </a:r>
            <a:r>
              <a:rPr lang="en-US" dirty="0"/>
              <a:t> </a:t>
            </a:r>
            <a:r>
              <a:rPr lang="en-US" dirty="0" err="1"/>
              <a:t>em</a:t>
            </a:r>
            <a:r>
              <a:rPr lang="en-US" dirty="0"/>
              <a:t> </a:t>
            </a:r>
            <a:r>
              <a:rPr lang="en-US" dirty="0" err="1"/>
              <a:t>học</a:t>
            </a:r>
            <a:r>
              <a:rPr lang="en-US" dirty="0"/>
              <a:t> </a:t>
            </a:r>
            <a:r>
              <a:rPr lang="en-US" dirty="0" err="1"/>
              <a:t>vẽ</a:t>
            </a:r>
            <a:endParaRPr lang="en-US" dirty="0"/>
          </a:p>
          <a:p>
            <a:pPr marL="400050" lvl="1" indent="0">
              <a:buNone/>
            </a:pPr>
            <a:r>
              <a:rPr lang="en-US" dirty="0"/>
              <a:t>C. </a:t>
            </a:r>
            <a:r>
              <a:rPr lang="en-US" dirty="0" err="1"/>
              <a:t>Tìm</a:t>
            </a:r>
            <a:r>
              <a:rPr lang="en-US" dirty="0"/>
              <a:t> </a:t>
            </a:r>
            <a:r>
              <a:rPr lang="en-US" dirty="0" err="1"/>
              <a:t>hiểu</a:t>
            </a:r>
            <a:r>
              <a:rPr lang="en-US" dirty="0"/>
              <a:t> </a:t>
            </a:r>
            <a:r>
              <a:rPr lang="en-US" dirty="0" err="1"/>
              <a:t>thế</a:t>
            </a:r>
            <a:r>
              <a:rPr lang="en-US" dirty="0"/>
              <a:t> </a:t>
            </a:r>
            <a:r>
              <a:rPr lang="en-US" dirty="0" err="1"/>
              <a:t>giới</a:t>
            </a:r>
            <a:r>
              <a:rPr lang="en-US" dirty="0"/>
              <a:t> </a:t>
            </a:r>
            <a:r>
              <a:rPr lang="en-US" dirty="0" err="1"/>
              <a:t>xung</a:t>
            </a:r>
            <a:r>
              <a:rPr lang="en-US" dirty="0"/>
              <a:t> </a:t>
            </a:r>
            <a:r>
              <a:rPr lang="en-US" dirty="0" err="1"/>
              <a:t>quanh</a:t>
            </a:r>
            <a:r>
              <a:rPr lang="en-US" dirty="0"/>
              <a:t>, </a:t>
            </a:r>
            <a:r>
              <a:rPr lang="en-US" dirty="0" err="1"/>
              <a:t>liên</a:t>
            </a:r>
            <a:r>
              <a:rPr lang="en-US" dirty="0"/>
              <a:t> </a:t>
            </a:r>
            <a:r>
              <a:rPr lang="en-US" dirty="0" err="1"/>
              <a:t>lạc</a:t>
            </a:r>
            <a:r>
              <a:rPr lang="en-US" dirty="0"/>
              <a:t> </a:t>
            </a:r>
            <a:r>
              <a:rPr lang="en-US" dirty="0" err="1"/>
              <a:t>với</a:t>
            </a:r>
            <a:r>
              <a:rPr lang="en-US" dirty="0"/>
              <a:t> </a:t>
            </a:r>
            <a:r>
              <a:rPr lang="en-US" dirty="0" err="1"/>
              <a:t>bạn</a:t>
            </a:r>
            <a:r>
              <a:rPr lang="en-US" dirty="0"/>
              <a:t> </a:t>
            </a:r>
            <a:r>
              <a:rPr lang="en-US" dirty="0" err="1"/>
              <a:t>bè</a:t>
            </a:r>
            <a:endParaRPr lang="en-US" dirty="0"/>
          </a:p>
          <a:p>
            <a:pPr marL="400050" lvl="1" indent="0">
              <a:buNone/>
            </a:pPr>
            <a:r>
              <a:rPr lang="en-US" dirty="0"/>
              <a:t>D. </a:t>
            </a:r>
            <a:r>
              <a:rPr lang="en-US" dirty="0" err="1"/>
              <a:t>Biết</a:t>
            </a:r>
            <a:r>
              <a:rPr lang="en-US" dirty="0"/>
              <a:t> </a:t>
            </a:r>
            <a:r>
              <a:rPr lang="en-US" dirty="0" err="1" smtClean="0"/>
              <a:t>em</a:t>
            </a:r>
            <a:r>
              <a:rPr lang="en-US" dirty="0" smtClean="0"/>
              <a:t> </a:t>
            </a:r>
            <a:r>
              <a:rPr lang="en-US" dirty="0" err="1"/>
              <a:t>đang</a:t>
            </a:r>
            <a:r>
              <a:rPr lang="en-US" dirty="0"/>
              <a:t> </a:t>
            </a:r>
            <a:r>
              <a:rPr lang="en-US" dirty="0" err="1"/>
              <a:t>vui</a:t>
            </a:r>
            <a:r>
              <a:rPr lang="en-US" dirty="0"/>
              <a:t> hay </a:t>
            </a:r>
            <a:r>
              <a:rPr lang="en-US" dirty="0" err="1"/>
              <a:t>buồn</a:t>
            </a:r>
            <a:r>
              <a:rPr lang="en-US" dirty="0"/>
              <a:t> </a:t>
            </a:r>
            <a:r>
              <a:rPr lang="en-US" dirty="0" err="1"/>
              <a:t>để</a:t>
            </a:r>
            <a:r>
              <a:rPr lang="en-US" dirty="0"/>
              <a:t> </a:t>
            </a:r>
            <a:r>
              <a:rPr lang="en-US" dirty="0" err="1"/>
              <a:t>chuyện</a:t>
            </a:r>
            <a:r>
              <a:rPr lang="en-US" dirty="0"/>
              <a:t> </a:t>
            </a:r>
            <a:r>
              <a:rPr lang="en-US" dirty="0" err="1"/>
              <a:t>trò</a:t>
            </a:r>
            <a:r>
              <a:rPr lang="en-US" dirty="0"/>
              <a:t> </a:t>
            </a:r>
            <a:r>
              <a:rPr lang="en-US" dirty="0" err="1"/>
              <a:t>với</a:t>
            </a:r>
            <a:r>
              <a:rPr lang="en-US" dirty="0"/>
              <a:t> </a:t>
            </a:r>
            <a:r>
              <a:rPr lang="en-US" dirty="0" err="1"/>
              <a:t>em</a:t>
            </a:r>
            <a:r>
              <a:rPr lang="en-US" dirty="0"/>
              <a:t> </a:t>
            </a:r>
          </a:p>
          <a:p>
            <a:pPr lvl="1"/>
            <a:endParaRPr lang="en-US" dirty="0"/>
          </a:p>
          <a:p>
            <a:pPr algn="just">
              <a:spcBef>
                <a:spcPts val="300"/>
              </a:spcBef>
            </a:pPr>
            <a:endParaRPr lang="en-US" sz="2400" dirty="0" smtClean="0"/>
          </a:p>
        </p:txBody>
      </p:sp>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4.2.1.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dẫn</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41262229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304800" y="1948787"/>
            <a:ext cx="8610600" cy="3581400"/>
          </a:xfrm>
        </p:spPr>
        <p:txBody>
          <a:bodyPr/>
          <a:lstStyle/>
          <a:p>
            <a:pPr algn="just">
              <a:spcBef>
                <a:spcPts val="300"/>
              </a:spcBef>
            </a:pPr>
            <a:r>
              <a:rPr lang="en-US" sz="2300" b="1" dirty="0" err="1" smtClean="0">
                <a:solidFill>
                  <a:srgbClr val="0000FF"/>
                </a:solidFill>
              </a:rPr>
              <a:t>Phần</a:t>
            </a:r>
            <a:r>
              <a:rPr lang="en-US" sz="2300" b="1" dirty="0" smtClean="0">
                <a:solidFill>
                  <a:srgbClr val="0000FF"/>
                </a:solidFill>
              </a:rPr>
              <a:t> </a:t>
            </a:r>
            <a:r>
              <a:rPr lang="en-US" sz="2300" b="1" dirty="0" err="1">
                <a:solidFill>
                  <a:srgbClr val="0000FF"/>
                </a:solidFill>
              </a:rPr>
              <a:t>dẫn</a:t>
            </a:r>
            <a:r>
              <a:rPr lang="en-US" sz="2300" b="1" dirty="0">
                <a:solidFill>
                  <a:srgbClr val="0000FF"/>
                </a:solidFill>
              </a:rPr>
              <a:t> </a:t>
            </a:r>
            <a:r>
              <a:rPr lang="en-US" sz="2300" b="1" dirty="0" err="1" smtClean="0">
                <a:solidFill>
                  <a:srgbClr val="0000FF"/>
                </a:solidFill>
              </a:rPr>
              <a:t>giới</a:t>
            </a:r>
            <a:r>
              <a:rPr lang="en-US" sz="2300" b="1" dirty="0" smtClean="0">
                <a:solidFill>
                  <a:srgbClr val="0000FF"/>
                </a:solidFill>
              </a:rPr>
              <a:t> </a:t>
            </a:r>
            <a:r>
              <a:rPr lang="en-US" sz="2300" b="1" dirty="0" err="1" smtClean="0">
                <a:solidFill>
                  <a:srgbClr val="0000FF"/>
                </a:solidFill>
              </a:rPr>
              <a:t>thiệu</a:t>
            </a:r>
            <a:r>
              <a:rPr lang="en-US" sz="2300" b="1" dirty="0" smtClean="0">
                <a:solidFill>
                  <a:srgbClr val="0000FF"/>
                </a:solidFill>
              </a:rPr>
              <a:t> </a:t>
            </a:r>
            <a:r>
              <a:rPr lang="en-US" sz="2300" b="1" dirty="0" err="1" smtClean="0">
                <a:solidFill>
                  <a:srgbClr val="0000FF"/>
                </a:solidFill>
              </a:rPr>
              <a:t>tình</a:t>
            </a:r>
            <a:r>
              <a:rPr lang="en-US" sz="2300" b="1" dirty="0" smtClean="0">
                <a:solidFill>
                  <a:srgbClr val="0000FF"/>
                </a:solidFill>
              </a:rPr>
              <a:t> </a:t>
            </a:r>
            <a:r>
              <a:rPr lang="en-US" sz="2300" b="1" dirty="0" err="1" smtClean="0">
                <a:solidFill>
                  <a:srgbClr val="0000FF"/>
                </a:solidFill>
              </a:rPr>
              <a:t>huống</a:t>
            </a:r>
            <a:r>
              <a:rPr lang="en-US" sz="2300" b="1" dirty="0" smtClean="0">
                <a:solidFill>
                  <a:srgbClr val="0000FF"/>
                </a:solidFill>
              </a:rPr>
              <a:t> </a:t>
            </a:r>
            <a:r>
              <a:rPr lang="en-US" sz="2300" b="1" dirty="0" err="1" smtClean="0">
                <a:solidFill>
                  <a:srgbClr val="0000FF"/>
                </a:solidFill>
              </a:rPr>
              <a:t>cần</a:t>
            </a:r>
            <a:r>
              <a:rPr lang="en-US" sz="2300" b="1" dirty="0" smtClean="0">
                <a:solidFill>
                  <a:srgbClr val="0000FF"/>
                </a:solidFill>
              </a:rPr>
              <a:t> </a:t>
            </a:r>
            <a:r>
              <a:rPr lang="en-US" sz="2300" b="1" dirty="0" err="1" smtClean="0">
                <a:solidFill>
                  <a:srgbClr val="0000FF"/>
                </a:solidFill>
              </a:rPr>
              <a:t>giải</a:t>
            </a:r>
            <a:r>
              <a:rPr lang="en-US" sz="2300" b="1" dirty="0" smtClean="0">
                <a:solidFill>
                  <a:srgbClr val="0000FF"/>
                </a:solidFill>
              </a:rPr>
              <a:t> </a:t>
            </a:r>
            <a:r>
              <a:rPr lang="en-US" sz="2300" b="1" dirty="0" err="1" smtClean="0">
                <a:solidFill>
                  <a:srgbClr val="0000FF"/>
                </a:solidFill>
              </a:rPr>
              <a:t>quyết</a:t>
            </a:r>
            <a:r>
              <a:rPr lang="en-US" sz="2300" b="1" dirty="0" smtClean="0">
                <a:solidFill>
                  <a:srgbClr val="0000FF"/>
                </a:solidFill>
              </a:rPr>
              <a:t> </a:t>
            </a:r>
            <a:r>
              <a:rPr lang="en-US" sz="2300" b="1" dirty="0" err="1" smtClean="0">
                <a:solidFill>
                  <a:srgbClr val="0000FF"/>
                </a:solidFill>
              </a:rPr>
              <a:t>và</a:t>
            </a:r>
            <a:r>
              <a:rPr lang="en-US" sz="2300" b="1" dirty="0" smtClean="0">
                <a:solidFill>
                  <a:srgbClr val="0000FF"/>
                </a:solidFill>
              </a:rPr>
              <a:t> </a:t>
            </a:r>
            <a:r>
              <a:rPr lang="en-US" sz="2300" b="1" dirty="0" err="1" smtClean="0">
                <a:solidFill>
                  <a:srgbClr val="0000FF"/>
                </a:solidFill>
              </a:rPr>
              <a:t>nêu</a:t>
            </a:r>
            <a:r>
              <a:rPr lang="en-US" sz="2300" b="1" dirty="0" smtClean="0">
                <a:solidFill>
                  <a:srgbClr val="0000FF"/>
                </a:solidFill>
              </a:rPr>
              <a:t> </a:t>
            </a:r>
            <a:r>
              <a:rPr lang="en-US" sz="2300" b="1" dirty="0" err="1" smtClean="0">
                <a:solidFill>
                  <a:srgbClr val="0000FF"/>
                </a:solidFill>
              </a:rPr>
              <a:t>yêu</a:t>
            </a:r>
            <a:r>
              <a:rPr lang="en-US" sz="2300" b="1" dirty="0" smtClean="0">
                <a:solidFill>
                  <a:srgbClr val="0000FF"/>
                </a:solidFill>
              </a:rPr>
              <a:t> </a:t>
            </a:r>
            <a:r>
              <a:rPr lang="en-US" sz="2300" b="1" dirty="0" err="1" smtClean="0">
                <a:solidFill>
                  <a:srgbClr val="0000FF"/>
                </a:solidFill>
              </a:rPr>
              <a:t>cầu</a:t>
            </a:r>
            <a:r>
              <a:rPr lang="en-US" sz="2300" b="1" dirty="0" smtClean="0">
                <a:solidFill>
                  <a:srgbClr val="0000FF"/>
                </a:solidFill>
              </a:rPr>
              <a:t> </a:t>
            </a:r>
            <a:endParaRPr lang="en-US" sz="2300" b="1" dirty="0">
              <a:solidFill>
                <a:srgbClr val="0000FF"/>
              </a:solidFill>
            </a:endParaRPr>
          </a:p>
          <a:p>
            <a:pPr algn="just">
              <a:spcBef>
                <a:spcPts val="300"/>
              </a:spcBef>
            </a:pPr>
            <a:r>
              <a:rPr lang="en-US" sz="2300" b="1" dirty="0" err="1" smtClean="0"/>
              <a:t>Ví</a:t>
            </a:r>
            <a:r>
              <a:rPr lang="en-US" sz="2300" b="1" dirty="0" smtClean="0"/>
              <a:t> </a:t>
            </a:r>
            <a:r>
              <a:rPr lang="en-US" sz="2300" b="1" dirty="0" err="1" smtClean="0"/>
              <a:t>dụ</a:t>
            </a:r>
            <a:r>
              <a:rPr lang="en-US" sz="2300" b="1" dirty="0" smtClean="0"/>
              <a:t>: </a:t>
            </a:r>
            <a:r>
              <a:rPr lang="vi-VN" sz="2300" dirty="0" smtClean="0">
                <a:solidFill>
                  <a:srgbClr val="0000FF"/>
                </a:solidFill>
              </a:rPr>
              <a:t>Một </a:t>
            </a:r>
            <a:r>
              <a:rPr lang="vi-VN" sz="2300" dirty="0">
                <a:solidFill>
                  <a:srgbClr val="0000FF"/>
                </a:solidFill>
              </a:rPr>
              <a:t>bạn </a:t>
            </a:r>
            <a:r>
              <a:rPr lang="en-US" sz="2300" dirty="0" err="1" smtClean="0">
                <a:solidFill>
                  <a:srgbClr val="0000FF"/>
                </a:solidFill>
              </a:rPr>
              <a:t>học</a:t>
            </a:r>
            <a:r>
              <a:rPr lang="en-US" sz="2300" dirty="0" smtClean="0">
                <a:solidFill>
                  <a:srgbClr val="0000FF"/>
                </a:solidFill>
              </a:rPr>
              <a:t> </a:t>
            </a:r>
            <a:r>
              <a:rPr lang="en-US" sz="2300" dirty="0" err="1" smtClean="0">
                <a:solidFill>
                  <a:srgbClr val="0000FF"/>
                </a:solidFill>
              </a:rPr>
              <a:t>sinh</a:t>
            </a:r>
            <a:r>
              <a:rPr lang="en-US" sz="2300" dirty="0" smtClean="0">
                <a:solidFill>
                  <a:srgbClr val="0000FF"/>
                </a:solidFill>
              </a:rPr>
              <a:t> </a:t>
            </a:r>
            <a:r>
              <a:rPr lang="vi-VN" sz="2300" dirty="0" smtClean="0">
                <a:solidFill>
                  <a:srgbClr val="0000FF"/>
                </a:solidFill>
              </a:rPr>
              <a:t>định </a:t>
            </a:r>
            <a:r>
              <a:rPr lang="vi-VN" sz="2300" dirty="0">
                <a:solidFill>
                  <a:srgbClr val="0000FF"/>
                </a:solidFill>
              </a:rPr>
              <a:t>vẽ chú cò theo mẫu như Hình 1, nhưng không vẽ được đuôi chú cò nên kết quả nhận được là hình 2. Để vẽ được đuôi chú cò như </a:t>
            </a:r>
            <a:r>
              <a:rPr lang="en-US" sz="2300" dirty="0" err="1" smtClean="0">
                <a:solidFill>
                  <a:srgbClr val="0000FF"/>
                </a:solidFill>
              </a:rPr>
              <a:t>Hình</a:t>
            </a:r>
            <a:r>
              <a:rPr lang="en-US" sz="2300" dirty="0" smtClean="0">
                <a:solidFill>
                  <a:srgbClr val="0000FF"/>
                </a:solidFill>
              </a:rPr>
              <a:t> 1</a:t>
            </a:r>
            <a:r>
              <a:rPr lang="vi-VN" sz="2300" dirty="0" smtClean="0">
                <a:solidFill>
                  <a:srgbClr val="0000FF"/>
                </a:solidFill>
              </a:rPr>
              <a:t>, </a:t>
            </a:r>
            <a:r>
              <a:rPr lang="vi-VN" sz="2300" dirty="0">
                <a:solidFill>
                  <a:srgbClr val="0000FF"/>
                </a:solidFill>
              </a:rPr>
              <a:t>bạn </a:t>
            </a:r>
            <a:r>
              <a:rPr lang="en-US" sz="2300" dirty="0" err="1" smtClean="0">
                <a:solidFill>
                  <a:srgbClr val="0000FF"/>
                </a:solidFill>
              </a:rPr>
              <a:t>học</a:t>
            </a:r>
            <a:r>
              <a:rPr lang="en-US" sz="2300" dirty="0" smtClean="0">
                <a:solidFill>
                  <a:srgbClr val="0000FF"/>
                </a:solidFill>
              </a:rPr>
              <a:t> </a:t>
            </a:r>
            <a:r>
              <a:rPr lang="en-US" sz="2300" dirty="0" err="1" smtClean="0">
                <a:solidFill>
                  <a:srgbClr val="0000FF"/>
                </a:solidFill>
              </a:rPr>
              <a:t>sinh</a:t>
            </a:r>
            <a:r>
              <a:rPr lang="en-US" sz="2300" dirty="0" smtClean="0">
                <a:solidFill>
                  <a:srgbClr val="0000FF"/>
                </a:solidFill>
              </a:rPr>
              <a:t> </a:t>
            </a:r>
            <a:r>
              <a:rPr lang="vi-VN" sz="2300" dirty="0" smtClean="0">
                <a:solidFill>
                  <a:srgbClr val="0000FF"/>
                </a:solidFill>
              </a:rPr>
              <a:t>đó </a:t>
            </a:r>
            <a:r>
              <a:rPr lang="vi-VN" sz="2300" dirty="0">
                <a:solidFill>
                  <a:srgbClr val="0000FF"/>
                </a:solidFill>
              </a:rPr>
              <a:t>cần </a:t>
            </a:r>
            <a:r>
              <a:rPr lang="vi-VN" sz="2300" dirty="0" smtClean="0">
                <a:solidFill>
                  <a:srgbClr val="0000FF"/>
                </a:solidFill>
              </a:rPr>
              <a:t>chú </a:t>
            </a:r>
            <a:r>
              <a:rPr lang="vi-VN" sz="2300" dirty="0">
                <a:solidFill>
                  <a:srgbClr val="0000FF"/>
                </a:solidFill>
              </a:rPr>
              <a:t>ý </a:t>
            </a:r>
            <a:r>
              <a:rPr lang="en-US" sz="2300" dirty="0" err="1" smtClean="0">
                <a:solidFill>
                  <a:srgbClr val="0000FF"/>
                </a:solidFill>
              </a:rPr>
              <a:t>những</a:t>
            </a:r>
            <a:r>
              <a:rPr lang="en-US" sz="2300" dirty="0" smtClean="0">
                <a:solidFill>
                  <a:srgbClr val="0000FF"/>
                </a:solidFill>
              </a:rPr>
              <a:t> </a:t>
            </a:r>
            <a:r>
              <a:rPr lang="en-US" sz="2300" dirty="0" err="1" smtClean="0">
                <a:solidFill>
                  <a:srgbClr val="0000FF"/>
                </a:solidFill>
              </a:rPr>
              <a:t>điểm</a:t>
            </a:r>
            <a:r>
              <a:rPr lang="en-US" sz="2300" dirty="0" smtClean="0">
                <a:solidFill>
                  <a:srgbClr val="0000FF"/>
                </a:solidFill>
              </a:rPr>
              <a:t> </a:t>
            </a:r>
            <a:r>
              <a:rPr lang="vi-VN" sz="2300" dirty="0" smtClean="0">
                <a:solidFill>
                  <a:srgbClr val="0000FF"/>
                </a:solidFill>
              </a:rPr>
              <a:t>nào </a:t>
            </a:r>
            <a:r>
              <a:rPr lang="vi-VN" sz="2300" dirty="0">
                <a:solidFill>
                  <a:srgbClr val="0000FF"/>
                </a:solidFill>
              </a:rPr>
              <a:t>sau </a:t>
            </a:r>
            <a:r>
              <a:rPr lang="vi-VN" sz="2300" dirty="0" smtClean="0">
                <a:solidFill>
                  <a:srgbClr val="0000FF"/>
                </a:solidFill>
              </a:rPr>
              <a:t>đây</a:t>
            </a:r>
            <a:r>
              <a:rPr lang="en-US" sz="2300" dirty="0" smtClean="0">
                <a:solidFill>
                  <a:srgbClr val="0000FF"/>
                </a:solidFill>
              </a:rPr>
              <a:t>?</a:t>
            </a:r>
            <a:endParaRPr lang="vi-VN" sz="2300" dirty="0">
              <a:solidFill>
                <a:srgbClr val="0000FF"/>
              </a:solidFill>
            </a:endParaRPr>
          </a:p>
          <a:p>
            <a:pPr marL="457200" lvl="1" indent="0">
              <a:lnSpc>
                <a:spcPct val="110000"/>
              </a:lnSpc>
              <a:spcBef>
                <a:spcPts val="0"/>
              </a:spcBef>
              <a:buNone/>
            </a:pPr>
            <a:r>
              <a:rPr lang="vi-VN" sz="2300" dirty="0">
                <a:solidFill>
                  <a:srgbClr val="000000"/>
                </a:solidFill>
              </a:rPr>
              <a:t>A) Không thể vẽ đuôi chú cò bằng công cụ </a:t>
            </a:r>
            <a:r>
              <a:rPr lang="vi-VN" sz="2300" dirty="0" smtClean="0">
                <a:solidFill>
                  <a:srgbClr val="000000"/>
                </a:solidFill>
              </a:rPr>
              <a:t>đ</a:t>
            </a:r>
            <a:r>
              <a:rPr lang="en-US" sz="2300" dirty="0" smtClean="0">
                <a:solidFill>
                  <a:srgbClr val="000000"/>
                </a:solidFill>
              </a:rPr>
              <a:t>.</a:t>
            </a:r>
            <a:r>
              <a:rPr lang="vi-VN" sz="2300" dirty="0" smtClean="0">
                <a:solidFill>
                  <a:srgbClr val="000000"/>
                </a:solidFill>
              </a:rPr>
              <a:t>thẳng </a:t>
            </a:r>
            <a:r>
              <a:rPr lang="vi-VN" sz="2300" dirty="0">
                <a:solidFill>
                  <a:srgbClr val="000000"/>
                </a:solidFill>
              </a:rPr>
              <a:t>và </a:t>
            </a:r>
            <a:r>
              <a:rPr lang="vi-VN" sz="2300" dirty="0" smtClean="0">
                <a:solidFill>
                  <a:srgbClr val="000000"/>
                </a:solidFill>
              </a:rPr>
              <a:t>h</a:t>
            </a:r>
            <a:r>
              <a:rPr lang="en-US" sz="2300" dirty="0" smtClean="0">
                <a:solidFill>
                  <a:srgbClr val="000000"/>
                </a:solidFill>
              </a:rPr>
              <a:t>.</a:t>
            </a:r>
            <a:r>
              <a:rPr lang="vi-VN" sz="2300" dirty="0" smtClean="0">
                <a:solidFill>
                  <a:srgbClr val="000000"/>
                </a:solidFill>
              </a:rPr>
              <a:t>tròn </a:t>
            </a:r>
            <a:endParaRPr lang="vi-VN" sz="2300" dirty="0">
              <a:solidFill>
                <a:srgbClr val="000000"/>
              </a:solidFill>
            </a:endParaRPr>
          </a:p>
          <a:p>
            <a:pPr marL="457200" lvl="1" indent="0">
              <a:lnSpc>
                <a:spcPct val="110000"/>
              </a:lnSpc>
              <a:spcBef>
                <a:spcPts val="0"/>
              </a:spcBef>
              <a:buNone/>
            </a:pPr>
            <a:r>
              <a:rPr lang="vi-VN" sz="2300" dirty="0">
                <a:solidFill>
                  <a:srgbClr val="000000"/>
                </a:solidFill>
              </a:rPr>
              <a:t>B) Cần vẽ đuôi chú cò bằng công cụ vẽ đường cong</a:t>
            </a:r>
          </a:p>
          <a:p>
            <a:pPr marL="457200" lvl="1" indent="0">
              <a:lnSpc>
                <a:spcPct val="110000"/>
              </a:lnSpc>
              <a:spcBef>
                <a:spcPts val="0"/>
              </a:spcBef>
              <a:buNone/>
            </a:pPr>
            <a:r>
              <a:rPr lang="vi-VN" sz="2300" dirty="0">
                <a:solidFill>
                  <a:srgbClr val="000000"/>
                </a:solidFill>
              </a:rPr>
              <a:t>C) </a:t>
            </a:r>
            <a:r>
              <a:rPr lang="en-US" sz="2300" dirty="0" smtClean="0">
                <a:solidFill>
                  <a:srgbClr val="000000"/>
                </a:solidFill>
              </a:rPr>
              <a:t>P</a:t>
            </a:r>
            <a:r>
              <a:rPr lang="vi-VN" sz="2300" dirty="0" smtClean="0">
                <a:solidFill>
                  <a:srgbClr val="000000"/>
                </a:solidFill>
              </a:rPr>
              <a:t>hần </a:t>
            </a:r>
            <a:r>
              <a:rPr lang="vi-VN" sz="2300" dirty="0">
                <a:solidFill>
                  <a:srgbClr val="000000"/>
                </a:solidFill>
              </a:rPr>
              <a:t>đuôi chú cò phải sử dụng 3 lần công cụ vẽ </a:t>
            </a:r>
            <a:r>
              <a:rPr lang="vi-VN" sz="2300" dirty="0" smtClean="0">
                <a:solidFill>
                  <a:srgbClr val="000000"/>
                </a:solidFill>
              </a:rPr>
              <a:t>đ</a:t>
            </a:r>
            <a:r>
              <a:rPr lang="en-US" sz="2300" dirty="0" err="1" smtClean="0">
                <a:solidFill>
                  <a:srgbClr val="000000"/>
                </a:solidFill>
              </a:rPr>
              <a:t>ường</a:t>
            </a:r>
            <a:r>
              <a:rPr lang="en-US" sz="2300" dirty="0" smtClean="0">
                <a:solidFill>
                  <a:srgbClr val="000000"/>
                </a:solidFill>
              </a:rPr>
              <a:t> </a:t>
            </a:r>
            <a:r>
              <a:rPr lang="vi-VN" sz="2300" dirty="0" smtClean="0">
                <a:solidFill>
                  <a:srgbClr val="000000"/>
                </a:solidFill>
              </a:rPr>
              <a:t>cong </a:t>
            </a:r>
            <a:endParaRPr lang="vi-VN" sz="2300" dirty="0">
              <a:solidFill>
                <a:srgbClr val="000000"/>
              </a:solidFill>
            </a:endParaRPr>
          </a:p>
          <a:p>
            <a:pPr marL="457200" lvl="1" indent="0">
              <a:lnSpc>
                <a:spcPct val="110000"/>
              </a:lnSpc>
              <a:spcBef>
                <a:spcPts val="0"/>
              </a:spcBef>
              <a:buNone/>
            </a:pPr>
            <a:r>
              <a:rPr lang="vi-VN" sz="2300" dirty="0">
                <a:solidFill>
                  <a:srgbClr val="000000"/>
                </a:solidFill>
              </a:rPr>
              <a:t>D) </a:t>
            </a:r>
            <a:r>
              <a:rPr lang="en-US" sz="2300" dirty="0" smtClean="0">
                <a:solidFill>
                  <a:srgbClr val="000000"/>
                </a:solidFill>
              </a:rPr>
              <a:t>P</a:t>
            </a:r>
            <a:r>
              <a:rPr lang="vi-VN" sz="2300" dirty="0" smtClean="0">
                <a:solidFill>
                  <a:srgbClr val="000000"/>
                </a:solidFill>
              </a:rPr>
              <a:t>hần </a:t>
            </a:r>
            <a:r>
              <a:rPr lang="vi-VN" sz="2300" dirty="0">
                <a:solidFill>
                  <a:srgbClr val="000000"/>
                </a:solidFill>
              </a:rPr>
              <a:t>đuôi chú cò phải sử dụng 2 lần công cụ vẽ </a:t>
            </a:r>
            <a:r>
              <a:rPr lang="vi-VN" sz="2300" dirty="0" smtClean="0">
                <a:solidFill>
                  <a:srgbClr val="000000"/>
                </a:solidFill>
              </a:rPr>
              <a:t>đ</a:t>
            </a:r>
            <a:r>
              <a:rPr lang="en-US" sz="2300" dirty="0" err="1" smtClean="0">
                <a:solidFill>
                  <a:srgbClr val="000000"/>
                </a:solidFill>
              </a:rPr>
              <a:t>ường</a:t>
            </a:r>
            <a:r>
              <a:rPr lang="en-US" sz="2300" dirty="0" smtClean="0">
                <a:solidFill>
                  <a:srgbClr val="000000"/>
                </a:solidFill>
              </a:rPr>
              <a:t> </a:t>
            </a:r>
            <a:r>
              <a:rPr lang="vi-VN" sz="2300" dirty="0" smtClean="0">
                <a:solidFill>
                  <a:srgbClr val="000000"/>
                </a:solidFill>
              </a:rPr>
              <a:t>cong </a:t>
            </a:r>
            <a:endParaRPr lang="en-US" sz="2300"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0711" y="5410200"/>
            <a:ext cx="2462578"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10" name="TextBox 9"/>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11" name="TextBox 10"/>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4.2.1.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dẫn</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776566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7200" y="1902725"/>
            <a:ext cx="8432800" cy="990600"/>
          </a:xfrm>
        </p:spPr>
        <p:txBody>
          <a:bodyPr/>
          <a:lstStyle/>
          <a:p>
            <a:pPr algn="just">
              <a:spcBef>
                <a:spcPts val="300"/>
              </a:spcBef>
            </a:pPr>
            <a:r>
              <a:rPr lang="vi-VN" sz="2400" b="1" dirty="0" smtClean="0"/>
              <a:t>Phần </a:t>
            </a:r>
            <a:r>
              <a:rPr lang="vi-VN" sz="2400" b="1" dirty="0"/>
              <a:t>dẫn </a:t>
            </a:r>
            <a:r>
              <a:rPr lang="vi-VN" sz="2400" b="1" dirty="0" smtClean="0"/>
              <a:t>không </a:t>
            </a:r>
            <a:r>
              <a:rPr lang="en-US" sz="2400" b="1" dirty="0" err="1" smtClean="0"/>
              <a:t>chuẩn</a:t>
            </a:r>
            <a:r>
              <a:rPr lang="en-US" sz="2400" b="1" dirty="0" smtClean="0"/>
              <a:t>: </a:t>
            </a:r>
            <a:r>
              <a:rPr lang="en-US" sz="2400" b="1" dirty="0" err="1" smtClean="0"/>
              <a:t>Không</a:t>
            </a:r>
            <a:r>
              <a:rPr lang="en-US" sz="2400" b="1" dirty="0" smtClean="0"/>
              <a:t> c</a:t>
            </a:r>
            <a:r>
              <a:rPr lang="vi-VN" sz="2400" b="1" dirty="0" smtClean="0"/>
              <a:t>ung </a:t>
            </a:r>
            <a:r>
              <a:rPr lang="vi-VN" sz="2400" b="1" dirty="0"/>
              <a:t>cấp định hướng hoặc </a:t>
            </a:r>
            <a:r>
              <a:rPr lang="en-US" sz="2400" b="1" dirty="0" err="1" smtClean="0"/>
              <a:t>xác</a:t>
            </a:r>
            <a:r>
              <a:rPr lang="en-US" sz="2400" b="1" dirty="0" smtClean="0"/>
              <a:t> </a:t>
            </a:r>
            <a:r>
              <a:rPr lang="en-US" sz="2400" b="1" dirty="0" err="1" smtClean="0"/>
              <a:t>định</a:t>
            </a:r>
            <a:r>
              <a:rPr lang="en-US" sz="2400" b="1" dirty="0" smtClean="0"/>
              <a:t> </a:t>
            </a:r>
            <a:r>
              <a:rPr lang="en-US" sz="2400" b="1" dirty="0" err="1" smtClean="0"/>
              <a:t>rõ</a:t>
            </a:r>
            <a:r>
              <a:rPr lang="en-US" sz="2400" b="1" dirty="0" smtClean="0"/>
              <a:t> </a:t>
            </a:r>
            <a:r>
              <a:rPr lang="en-US" sz="2400" b="1" dirty="0" err="1" smtClean="0"/>
              <a:t>ràng</a:t>
            </a:r>
            <a:r>
              <a:rPr lang="en-US" sz="2400" b="1" dirty="0" smtClean="0"/>
              <a:t> </a:t>
            </a:r>
            <a:r>
              <a:rPr lang="vi-VN" sz="2400" b="1" dirty="0" smtClean="0"/>
              <a:t>ý </a:t>
            </a:r>
            <a:r>
              <a:rPr lang="en-US" sz="2400" b="1" dirty="0" err="1" smtClean="0"/>
              <a:t>nghĩa</a:t>
            </a:r>
            <a:r>
              <a:rPr lang="en-US" sz="2400" b="1" dirty="0" smtClean="0"/>
              <a:t>, </a:t>
            </a:r>
            <a:r>
              <a:rPr lang="en-US" sz="2400" b="1" dirty="0" err="1" smtClean="0"/>
              <a:t>yêu</a:t>
            </a:r>
            <a:r>
              <a:rPr lang="en-US" sz="2400" b="1" dirty="0" smtClean="0"/>
              <a:t> </a:t>
            </a:r>
            <a:r>
              <a:rPr lang="en-US" sz="2400" b="1" dirty="0" err="1" smtClean="0"/>
              <a:t>cầu</a:t>
            </a:r>
            <a:r>
              <a:rPr lang="en-US" sz="2400" b="1" dirty="0" smtClean="0"/>
              <a:t> </a:t>
            </a:r>
            <a:r>
              <a:rPr lang="en-US" sz="2400" b="1" dirty="0" err="1" smtClean="0"/>
              <a:t>muốn</a:t>
            </a:r>
            <a:r>
              <a:rPr lang="en-US" sz="2400" b="1" dirty="0" smtClean="0"/>
              <a:t> </a:t>
            </a:r>
            <a:r>
              <a:rPr lang="en-US" sz="2400" b="1" dirty="0" err="1" smtClean="0"/>
              <a:t>biểu</a:t>
            </a:r>
            <a:r>
              <a:rPr lang="en-US" sz="2400" b="1" dirty="0" smtClean="0"/>
              <a:t> </a:t>
            </a:r>
            <a:r>
              <a:rPr lang="en-US" sz="2400" b="1" dirty="0" err="1" smtClean="0"/>
              <a:t>đạt</a:t>
            </a:r>
            <a:r>
              <a:rPr lang="vi-VN" sz="2400" b="1" dirty="0" smtClean="0"/>
              <a:t>.</a:t>
            </a:r>
            <a:r>
              <a:rPr lang="en-US" sz="2400" b="1" dirty="0" smtClean="0"/>
              <a:t> </a:t>
            </a:r>
          </a:p>
        </p:txBody>
      </p:sp>
      <p:graphicFrame>
        <p:nvGraphicFramePr>
          <p:cNvPr id="2" name="Table 1"/>
          <p:cNvGraphicFramePr>
            <a:graphicFrameLocks noGrp="1"/>
          </p:cNvGraphicFramePr>
          <p:nvPr>
            <p:extLst>
              <p:ext uri="{D42A27DB-BD31-4B8C-83A1-F6EECF244321}">
                <p14:modId xmlns:p14="http://schemas.microsoft.com/office/powerpoint/2010/main" val="3714604058"/>
              </p:ext>
            </p:extLst>
          </p:nvPr>
        </p:nvGraphicFramePr>
        <p:xfrm>
          <a:off x="419100" y="2895600"/>
          <a:ext cx="8382000" cy="3474720"/>
        </p:xfrm>
        <a:graphic>
          <a:graphicData uri="http://schemas.openxmlformats.org/drawingml/2006/table">
            <a:tbl>
              <a:tblPr firstRow="1" bandRow="1">
                <a:tableStyleId>{5940675A-B579-460E-94D1-54222C63F5DA}</a:tableStyleId>
              </a:tblPr>
              <a:tblGrid>
                <a:gridCol w="4267199">
                  <a:extLst>
                    <a:ext uri="{9D8B030D-6E8A-4147-A177-3AD203B41FA5}">
                      <a16:colId xmlns:a16="http://schemas.microsoft.com/office/drawing/2014/main" xmlns="" val="20000"/>
                    </a:ext>
                  </a:extLst>
                </a:gridCol>
                <a:gridCol w="4114801">
                  <a:extLst>
                    <a:ext uri="{9D8B030D-6E8A-4147-A177-3AD203B41FA5}">
                      <a16:colId xmlns:a16="http://schemas.microsoft.com/office/drawing/2014/main" xmlns="" val="20001"/>
                    </a:ext>
                  </a:extLst>
                </a:gridCol>
              </a:tblGrid>
              <a:tr h="381000">
                <a:tc>
                  <a:txBody>
                    <a:bodyPr/>
                    <a:lstStyle/>
                    <a:p>
                      <a:pPr algn="ctr"/>
                      <a:r>
                        <a:rPr lang="en-US" sz="2400" b="1" dirty="0" err="1" smtClean="0">
                          <a:solidFill>
                            <a:srgbClr val="000000"/>
                          </a:solidFill>
                          <a:latin typeface="Times New Roman" pitchFamily="18" charset="0"/>
                          <a:cs typeface="Times New Roman" pitchFamily="18" charset="0"/>
                        </a:rPr>
                        <a:t>Không</a:t>
                      </a:r>
                      <a:r>
                        <a:rPr lang="en-US" sz="2400" b="1" baseline="0" dirty="0" smtClean="0">
                          <a:solidFill>
                            <a:srgbClr val="000000"/>
                          </a:solidFill>
                          <a:latin typeface="Times New Roman" pitchFamily="18" charset="0"/>
                          <a:cs typeface="Times New Roman" pitchFamily="18" charset="0"/>
                        </a:rPr>
                        <a:t> </a:t>
                      </a:r>
                      <a:r>
                        <a:rPr lang="en-US" sz="2400" b="1" baseline="0" dirty="0" err="1" smtClean="0">
                          <a:solidFill>
                            <a:srgbClr val="000000"/>
                          </a:solidFill>
                          <a:latin typeface="Times New Roman" pitchFamily="18" charset="0"/>
                          <a:cs typeface="Times New Roman" pitchFamily="18" charset="0"/>
                        </a:rPr>
                        <a:t>rõ</a:t>
                      </a:r>
                      <a:r>
                        <a:rPr lang="en-US" sz="2400" b="1" baseline="0" dirty="0" smtClean="0">
                          <a:solidFill>
                            <a:srgbClr val="000000"/>
                          </a:solidFill>
                          <a:latin typeface="Times New Roman" pitchFamily="18" charset="0"/>
                          <a:cs typeface="Times New Roman" pitchFamily="18" charset="0"/>
                        </a:rPr>
                        <a:t> </a:t>
                      </a:r>
                      <a:r>
                        <a:rPr lang="en-US" sz="2400" b="1" baseline="0" dirty="0" err="1" smtClean="0">
                          <a:solidFill>
                            <a:srgbClr val="000000"/>
                          </a:solidFill>
                          <a:latin typeface="Times New Roman" pitchFamily="18" charset="0"/>
                          <a:cs typeface="Times New Roman" pitchFamily="18" charset="0"/>
                        </a:rPr>
                        <a:t>câu</a:t>
                      </a:r>
                      <a:r>
                        <a:rPr lang="en-US" sz="2400" b="1" baseline="0" dirty="0" smtClean="0">
                          <a:solidFill>
                            <a:srgbClr val="000000"/>
                          </a:solidFill>
                          <a:latin typeface="Times New Roman" pitchFamily="18" charset="0"/>
                          <a:cs typeface="Times New Roman" pitchFamily="18" charset="0"/>
                        </a:rPr>
                        <a:t> </a:t>
                      </a:r>
                      <a:r>
                        <a:rPr lang="en-US" sz="2400" b="1" baseline="0" dirty="0" err="1" smtClean="0">
                          <a:solidFill>
                            <a:srgbClr val="000000"/>
                          </a:solidFill>
                          <a:latin typeface="Times New Roman" pitchFamily="18" charset="0"/>
                          <a:cs typeface="Times New Roman" pitchFamily="18" charset="0"/>
                        </a:rPr>
                        <a:t>hỏi</a:t>
                      </a:r>
                      <a:endParaRPr lang="en-US" sz="2400" b="1" dirty="0">
                        <a:solidFill>
                          <a:srgbClr val="000000"/>
                        </a:solidFill>
                        <a:latin typeface="Times New Roman" pitchFamily="18" charset="0"/>
                        <a:cs typeface="Times New Roman" pitchFamily="18" charset="0"/>
                      </a:endParaRPr>
                    </a:p>
                  </a:txBody>
                  <a:tcPr/>
                </a:tc>
                <a:tc>
                  <a:txBody>
                    <a:bodyPr/>
                    <a:lstStyle/>
                    <a:p>
                      <a:pPr algn="ctr"/>
                      <a:r>
                        <a:rPr lang="en-US" sz="2400" b="1" dirty="0" err="1" smtClean="0">
                          <a:solidFill>
                            <a:srgbClr val="000000"/>
                          </a:solidFill>
                          <a:latin typeface="Times New Roman" pitchFamily="18" charset="0"/>
                          <a:cs typeface="Times New Roman" pitchFamily="18" charset="0"/>
                        </a:rPr>
                        <a:t>Có</a:t>
                      </a:r>
                      <a:r>
                        <a:rPr lang="en-US" sz="2400" b="1" baseline="0" dirty="0" smtClean="0">
                          <a:solidFill>
                            <a:srgbClr val="000000"/>
                          </a:solidFill>
                          <a:latin typeface="Times New Roman" pitchFamily="18" charset="0"/>
                          <a:cs typeface="Times New Roman" pitchFamily="18" charset="0"/>
                        </a:rPr>
                        <a:t> </a:t>
                      </a:r>
                      <a:r>
                        <a:rPr lang="en-US" sz="2400" b="1" baseline="0" dirty="0" err="1" smtClean="0">
                          <a:solidFill>
                            <a:srgbClr val="000000"/>
                          </a:solidFill>
                          <a:latin typeface="Times New Roman" pitchFamily="18" charset="0"/>
                          <a:cs typeface="Times New Roman" pitchFamily="18" charset="0"/>
                        </a:rPr>
                        <a:t>định</a:t>
                      </a:r>
                      <a:r>
                        <a:rPr lang="en-US" sz="2400" b="1" baseline="0" dirty="0" smtClean="0">
                          <a:solidFill>
                            <a:srgbClr val="000000"/>
                          </a:solidFill>
                          <a:latin typeface="Times New Roman" pitchFamily="18" charset="0"/>
                          <a:cs typeface="Times New Roman" pitchFamily="18" charset="0"/>
                        </a:rPr>
                        <a:t> </a:t>
                      </a:r>
                      <a:r>
                        <a:rPr lang="en-US" sz="2400" b="1" baseline="0" dirty="0" err="1" smtClean="0">
                          <a:solidFill>
                            <a:srgbClr val="000000"/>
                          </a:solidFill>
                          <a:latin typeface="Times New Roman" pitchFamily="18" charset="0"/>
                          <a:cs typeface="Times New Roman" pitchFamily="18" charset="0"/>
                        </a:rPr>
                        <a:t>hướng</a:t>
                      </a:r>
                      <a:r>
                        <a:rPr lang="en-US" sz="2400" b="1" baseline="0" dirty="0" smtClean="0">
                          <a:solidFill>
                            <a:srgbClr val="000000"/>
                          </a:solidFill>
                          <a:latin typeface="Times New Roman" pitchFamily="18" charset="0"/>
                          <a:cs typeface="Times New Roman" pitchFamily="18" charset="0"/>
                        </a:rPr>
                        <a:t>, </a:t>
                      </a:r>
                      <a:r>
                        <a:rPr lang="en-US" sz="2400" b="1" baseline="0" dirty="0" err="1" smtClean="0">
                          <a:solidFill>
                            <a:srgbClr val="000000"/>
                          </a:solidFill>
                          <a:latin typeface="Times New Roman" pitchFamily="18" charset="0"/>
                          <a:cs typeface="Times New Roman" pitchFamily="18" charset="0"/>
                        </a:rPr>
                        <a:t>rõ</a:t>
                      </a:r>
                      <a:r>
                        <a:rPr lang="en-US" sz="2400" b="1" baseline="0" dirty="0" smtClean="0">
                          <a:solidFill>
                            <a:srgbClr val="000000"/>
                          </a:solidFill>
                          <a:latin typeface="Times New Roman" pitchFamily="18" charset="0"/>
                          <a:cs typeface="Times New Roman" pitchFamily="18" charset="0"/>
                        </a:rPr>
                        <a:t> </a:t>
                      </a:r>
                      <a:r>
                        <a:rPr lang="en-US" sz="2400" b="1" baseline="0" dirty="0" err="1" smtClean="0">
                          <a:solidFill>
                            <a:srgbClr val="000000"/>
                          </a:solidFill>
                          <a:latin typeface="Times New Roman" pitchFamily="18" charset="0"/>
                          <a:cs typeface="Times New Roman" pitchFamily="18" charset="0"/>
                        </a:rPr>
                        <a:t>câu</a:t>
                      </a:r>
                      <a:r>
                        <a:rPr lang="en-US" sz="2400" b="1" baseline="0" dirty="0" smtClean="0">
                          <a:solidFill>
                            <a:srgbClr val="000000"/>
                          </a:solidFill>
                          <a:latin typeface="Times New Roman" pitchFamily="18" charset="0"/>
                          <a:cs typeface="Times New Roman" pitchFamily="18" charset="0"/>
                        </a:rPr>
                        <a:t> </a:t>
                      </a:r>
                      <a:r>
                        <a:rPr lang="en-US" sz="2400" b="1" baseline="0" dirty="0" err="1" smtClean="0">
                          <a:solidFill>
                            <a:srgbClr val="000000"/>
                          </a:solidFill>
                          <a:latin typeface="Times New Roman" pitchFamily="18" charset="0"/>
                          <a:cs typeface="Times New Roman" pitchFamily="18" charset="0"/>
                        </a:rPr>
                        <a:t>hỏi</a:t>
                      </a:r>
                      <a:endParaRPr lang="en-US" sz="2400" b="1" dirty="0">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1866900">
                <a:tc>
                  <a:txBody>
                    <a:bodyPr/>
                    <a:lstStyle/>
                    <a:p>
                      <a:r>
                        <a:rPr lang="en-US" sz="2400" dirty="0" err="1" smtClean="0">
                          <a:solidFill>
                            <a:srgbClr val="0000FF"/>
                          </a:solidFill>
                          <a:latin typeface="Times New Roman" pitchFamily="18" charset="0"/>
                          <a:cs typeface="Times New Roman" pitchFamily="18" charset="0"/>
                        </a:rPr>
                        <a:t>Có</a:t>
                      </a:r>
                      <a:r>
                        <a:rPr lang="en-US" sz="2400" baseline="0" dirty="0" smtClean="0">
                          <a:solidFill>
                            <a:srgbClr val="0000FF"/>
                          </a:solidFill>
                          <a:latin typeface="Times New Roman" pitchFamily="18" charset="0"/>
                          <a:cs typeface="Times New Roman" pitchFamily="18" charset="0"/>
                        </a:rPr>
                        <a:t> </a:t>
                      </a:r>
                      <a:r>
                        <a:rPr lang="en-US" sz="2400" baseline="0" dirty="0" err="1" smtClean="0">
                          <a:solidFill>
                            <a:srgbClr val="0000FF"/>
                          </a:solidFill>
                          <a:latin typeface="Times New Roman" pitchFamily="18" charset="0"/>
                          <a:cs typeface="Times New Roman" pitchFamily="18" charset="0"/>
                        </a:rPr>
                        <a:t>những</a:t>
                      </a:r>
                      <a:r>
                        <a:rPr lang="en-US" sz="2400" baseline="0" dirty="0" smtClean="0">
                          <a:solidFill>
                            <a:srgbClr val="0000FF"/>
                          </a:solidFill>
                          <a:latin typeface="Times New Roman" pitchFamily="18" charset="0"/>
                          <a:cs typeface="Times New Roman" pitchFamily="18" charset="0"/>
                        </a:rPr>
                        <a:t> </a:t>
                      </a:r>
                      <a:r>
                        <a:rPr lang="en-US" sz="2400" baseline="0" dirty="0" err="1" smtClean="0">
                          <a:solidFill>
                            <a:srgbClr val="0000FF"/>
                          </a:solidFill>
                          <a:latin typeface="Times New Roman" pitchFamily="18" charset="0"/>
                          <a:cs typeface="Times New Roman" pitchFamily="18" charset="0"/>
                        </a:rPr>
                        <a:t>dạng</a:t>
                      </a:r>
                      <a:r>
                        <a:rPr lang="en-US" sz="2400" baseline="0" dirty="0" smtClean="0">
                          <a:solidFill>
                            <a:srgbClr val="0000FF"/>
                          </a:solidFill>
                          <a:latin typeface="Times New Roman" pitchFamily="18" charset="0"/>
                          <a:cs typeface="Times New Roman" pitchFamily="18" charset="0"/>
                        </a:rPr>
                        <a:t> </a:t>
                      </a:r>
                      <a:r>
                        <a:rPr lang="en-US" sz="2400" baseline="0" dirty="0" err="1" smtClean="0">
                          <a:solidFill>
                            <a:srgbClr val="0000FF"/>
                          </a:solidFill>
                          <a:latin typeface="Times New Roman" pitchFamily="18" charset="0"/>
                          <a:cs typeface="Times New Roman" pitchFamily="18" charset="0"/>
                        </a:rPr>
                        <a:t>thông</a:t>
                      </a:r>
                      <a:r>
                        <a:rPr lang="en-US" sz="2400" baseline="0" dirty="0" smtClean="0">
                          <a:solidFill>
                            <a:srgbClr val="0000FF"/>
                          </a:solidFill>
                          <a:latin typeface="Times New Roman" pitchFamily="18" charset="0"/>
                          <a:cs typeface="Times New Roman" pitchFamily="18" charset="0"/>
                        </a:rPr>
                        <a:t> tin </a:t>
                      </a:r>
                      <a:r>
                        <a:rPr lang="en-US" sz="2400" baseline="0" dirty="0" err="1" smtClean="0">
                          <a:solidFill>
                            <a:srgbClr val="0000FF"/>
                          </a:solidFill>
                          <a:latin typeface="Times New Roman" pitchFamily="18" charset="0"/>
                          <a:cs typeface="Times New Roman" pitchFamily="18" charset="0"/>
                        </a:rPr>
                        <a:t>sau</a:t>
                      </a:r>
                      <a:r>
                        <a:rPr lang="en-US" sz="2400" baseline="0" dirty="0" smtClean="0">
                          <a:solidFill>
                            <a:srgbClr val="0000FF"/>
                          </a:solidFill>
                          <a:latin typeface="Times New Roman" pitchFamily="18" charset="0"/>
                          <a:cs typeface="Times New Roman" pitchFamily="18" charset="0"/>
                        </a:rPr>
                        <a:t>:</a:t>
                      </a:r>
                      <a:endParaRPr lang="vi-VN" sz="2400" dirty="0" smtClean="0">
                        <a:solidFill>
                          <a:srgbClr val="0000FF"/>
                        </a:solidFill>
                        <a:latin typeface="Times New Roman" pitchFamily="18" charset="0"/>
                        <a:cs typeface="Times New Roman" pitchFamily="18" charset="0"/>
                      </a:endParaRPr>
                    </a:p>
                    <a:p>
                      <a:r>
                        <a:rPr lang="vi-VN" sz="2400" dirty="0" smtClean="0">
                          <a:solidFill>
                            <a:srgbClr val="000000"/>
                          </a:solidFill>
                          <a:latin typeface="Times New Roman" pitchFamily="18" charset="0"/>
                          <a:cs typeface="Times New Roman" pitchFamily="18" charset="0"/>
                        </a:rPr>
                        <a:t>A. hình ảnh</a:t>
                      </a:r>
                    </a:p>
                    <a:p>
                      <a:r>
                        <a:rPr lang="vi-VN" sz="2400" dirty="0" smtClean="0">
                          <a:solidFill>
                            <a:srgbClr val="000000"/>
                          </a:solidFill>
                          <a:latin typeface="Times New Roman" pitchFamily="18" charset="0"/>
                          <a:cs typeface="Times New Roman" pitchFamily="18" charset="0"/>
                        </a:rPr>
                        <a:t>B. văn bản</a:t>
                      </a:r>
                    </a:p>
                    <a:p>
                      <a:r>
                        <a:rPr lang="vi-VN" sz="2400" dirty="0" smtClean="0">
                          <a:solidFill>
                            <a:srgbClr val="000000"/>
                          </a:solidFill>
                          <a:latin typeface="Times New Roman" pitchFamily="18" charset="0"/>
                          <a:cs typeface="Times New Roman" pitchFamily="18" charset="0"/>
                        </a:rPr>
                        <a:t>C. âm thanh</a:t>
                      </a:r>
                    </a:p>
                    <a:p>
                      <a:r>
                        <a:rPr lang="vi-VN" sz="2400" dirty="0" smtClean="0">
                          <a:solidFill>
                            <a:srgbClr val="000000"/>
                          </a:solidFill>
                          <a:latin typeface="Times New Roman" pitchFamily="18" charset="0"/>
                          <a:cs typeface="Times New Roman" pitchFamily="18" charset="0"/>
                        </a:rPr>
                        <a:t>D. thông báo</a:t>
                      </a:r>
                    </a:p>
                    <a:p>
                      <a:endParaRPr lang="en-US" sz="2400" dirty="0">
                        <a:solidFill>
                          <a:srgbClr val="000000"/>
                        </a:solidFill>
                        <a:latin typeface="Times New Roman" pitchFamily="18" charset="0"/>
                        <a:cs typeface="Times New Roman" pitchFamily="18" charset="0"/>
                      </a:endParaRPr>
                    </a:p>
                  </a:txBody>
                  <a:tcPr/>
                </a:tc>
                <a:tc>
                  <a:txBody>
                    <a:bodyPr/>
                    <a:lstStyle/>
                    <a:p>
                      <a:r>
                        <a:rPr lang="vi-VN" sz="2400" dirty="0" smtClean="0">
                          <a:solidFill>
                            <a:srgbClr val="0000FF"/>
                          </a:solidFill>
                          <a:latin typeface="Times New Roman" pitchFamily="18" charset="0"/>
                          <a:cs typeface="Times New Roman" pitchFamily="18" charset="0"/>
                        </a:rPr>
                        <a:t>Khi xem phim hoạt hình có phụ đề trên máy tính, em đã nhận được thông tin ở dạng cơ bản nào?</a:t>
                      </a:r>
                    </a:p>
                    <a:p>
                      <a:r>
                        <a:rPr lang="vi-VN" sz="2400" dirty="0" smtClean="0">
                          <a:solidFill>
                            <a:srgbClr val="000000"/>
                          </a:solidFill>
                          <a:latin typeface="Times New Roman" pitchFamily="18" charset="0"/>
                          <a:cs typeface="Times New Roman" pitchFamily="18" charset="0"/>
                        </a:rPr>
                        <a:t>A. hình ảnh</a:t>
                      </a:r>
                    </a:p>
                    <a:p>
                      <a:r>
                        <a:rPr lang="vi-VN" sz="2400" dirty="0" smtClean="0">
                          <a:solidFill>
                            <a:srgbClr val="000000"/>
                          </a:solidFill>
                          <a:latin typeface="Times New Roman" pitchFamily="18" charset="0"/>
                          <a:cs typeface="Times New Roman" pitchFamily="18" charset="0"/>
                        </a:rPr>
                        <a:t>B. văn bản</a:t>
                      </a:r>
                    </a:p>
                    <a:p>
                      <a:r>
                        <a:rPr lang="vi-VN" sz="2400" dirty="0" smtClean="0">
                          <a:solidFill>
                            <a:srgbClr val="000000"/>
                          </a:solidFill>
                          <a:latin typeface="Times New Roman" pitchFamily="18" charset="0"/>
                          <a:cs typeface="Times New Roman" pitchFamily="18" charset="0"/>
                        </a:rPr>
                        <a:t>C. âm thanh</a:t>
                      </a:r>
                    </a:p>
                    <a:p>
                      <a:r>
                        <a:rPr lang="vi-VN" sz="2400" dirty="0" smtClean="0">
                          <a:solidFill>
                            <a:srgbClr val="000000"/>
                          </a:solidFill>
                          <a:latin typeface="Times New Roman" pitchFamily="18" charset="0"/>
                          <a:cs typeface="Times New Roman" pitchFamily="18" charset="0"/>
                        </a:rPr>
                        <a:t>D. thông báo</a:t>
                      </a:r>
                    </a:p>
                  </a:txBody>
                  <a:tcPr/>
                </a:tc>
                <a:extLst>
                  <a:ext uri="{0D108BD9-81ED-4DB2-BD59-A6C34878D82A}">
                    <a16:rowId xmlns:a16="http://schemas.microsoft.com/office/drawing/2014/main" xmlns="" val="10001"/>
                  </a:ext>
                </a:extLst>
              </a:tr>
            </a:tbl>
          </a:graphicData>
        </a:graphic>
      </p:graphicFrame>
      <p:sp>
        <p:nvSpPr>
          <p:cNvPr id="9"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10" name="TextBox 9"/>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11" name="TextBox 10"/>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4.2.1.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dẫn</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4272432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7200" y="1905000"/>
            <a:ext cx="8432800" cy="990600"/>
          </a:xfrm>
        </p:spPr>
        <p:txBody>
          <a:bodyPr/>
          <a:lstStyle/>
          <a:p>
            <a:pPr algn="just">
              <a:spcBef>
                <a:spcPts val="300"/>
              </a:spcBef>
            </a:pPr>
            <a:r>
              <a:rPr lang="en-US" sz="2400" b="1" dirty="0" err="1" smtClean="0"/>
              <a:t>Nếu</a:t>
            </a:r>
            <a:r>
              <a:rPr lang="en-US" sz="2400" b="1" dirty="0" smtClean="0"/>
              <a:t> </a:t>
            </a:r>
            <a:r>
              <a:rPr lang="en-US" sz="2400" b="1" dirty="0" err="1" smtClean="0"/>
              <a:t>muốn</a:t>
            </a:r>
            <a:r>
              <a:rPr lang="en-US" sz="2400" b="1" dirty="0" smtClean="0"/>
              <a:t> </a:t>
            </a:r>
            <a:r>
              <a:rPr lang="en-US" sz="2400" b="1" dirty="0" err="1" smtClean="0"/>
              <a:t>nhấn</a:t>
            </a:r>
            <a:r>
              <a:rPr lang="en-US" sz="2400" b="1" dirty="0" smtClean="0"/>
              <a:t> </a:t>
            </a:r>
            <a:r>
              <a:rPr lang="en-US" sz="2400" b="1" dirty="0" err="1" smtClean="0"/>
              <a:t>mạnh</a:t>
            </a:r>
            <a:r>
              <a:rPr lang="en-US" sz="2400" b="1" dirty="0" smtClean="0"/>
              <a:t> </a:t>
            </a:r>
            <a:r>
              <a:rPr lang="en-US" sz="2400" b="1" dirty="0" err="1" smtClean="0"/>
              <a:t>kiến</a:t>
            </a:r>
            <a:r>
              <a:rPr lang="en-US" sz="2400" b="1" dirty="0" smtClean="0"/>
              <a:t> </a:t>
            </a:r>
            <a:r>
              <a:rPr lang="en-US" sz="2400" b="1" dirty="0" err="1" smtClean="0"/>
              <a:t>thức</a:t>
            </a:r>
            <a:r>
              <a:rPr lang="en-US" sz="2400" b="1" dirty="0" smtClean="0"/>
              <a:t> </a:t>
            </a:r>
            <a:r>
              <a:rPr lang="en-US" sz="2400" b="1" dirty="0" err="1" smtClean="0"/>
              <a:t>nên</a:t>
            </a:r>
            <a:r>
              <a:rPr lang="en-US" sz="2400" b="1" dirty="0" smtClean="0"/>
              <a:t> </a:t>
            </a:r>
            <a:r>
              <a:rPr lang="en-US" sz="2400" b="1" dirty="0" err="1" smtClean="0"/>
              <a:t>sử</a:t>
            </a:r>
            <a:r>
              <a:rPr lang="en-US" sz="2400" b="1" dirty="0" smtClean="0"/>
              <a:t> </a:t>
            </a:r>
            <a:r>
              <a:rPr lang="en-US" sz="2400" b="1" dirty="0" err="1" smtClean="0"/>
              <a:t>dụng</a:t>
            </a:r>
            <a:r>
              <a:rPr lang="en-US" sz="2400" b="1" dirty="0" smtClean="0"/>
              <a:t> p</a:t>
            </a:r>
            <a:r>
              <a:rPr lang="vi-VN" sz="2400" b="1" dirty="0" smtClean="0"/>
              <a:t>hần </a:t>
            </a:r>
            <a:r>
              <a:rPr lang="vi-VN" sz="2400" b="1" dirty="0"/>
              <a:t>dẫn </a:t>
            </a:r>
            <a:r>
              <a:rPr lang="en-US" sz="2400" b="1" dirty="0" err="1" smtClean="0"/>
              <a:t>dạng</a:t>
            </a:r>
            <a:r>
              <a:rPr lang="en-US" sz="2400" b="1" dirty="0" smtClean="0"/>
              <a:t> </a:t>
            </a:r>
            <a:r>
              <a:rPr lang="en-US" sz="2400" b="1" dirty="0" err="1" smtClean="0"/>
              <a:t>câu</a:t>
            </a:r>
            <a:r>
              <a:rPr lang="en-US" sz="2400" b="1" dirty="0" smtClean="0"/>
              <a:t> </a:t>
            </a:r>
            <a:r>
              <a:rPr lang="en-US" sz="2400" b="1" dirty="0" err="1" smtClean="0"/>
              <a:t>hỏi</a:t>
            </a:r>
            <a:r>
              <a:rPr lang="en-US" sz="2400" b="1" dirty="0" smtClean="0"/>
              <a:t>, </a:t>
            </a:r>
            <a:r>
              <a:rPr lang="en-US" sz="2400" b="1" dirty="0" err="1" smtClean="0"/>
              <a:t>không</a:t>
            </a:r>
            <a:r>
              <a:rPr lang="en-US" sz="2400" b="1" dirty="0" smtClean="0"/>
              <a:t> </a:t>
            </a:r>
            <a:r>
              <a:rPr lang="en-US" sz="2400" b="1" dirty="0" err="1" smtClean="0"/>
              <a:t>dùng</a:t>
            </a:r>
            <a:r>
              <a:rPr lang="en-US" sz="2400" b="1" dirty="0" smtClean="0"/>
              <a:t> </a:t>
            </a:r>
            <a:r>
              <a:rPr lang="en-US" sz="2400" b="1" dirty="0" err="1" smtClean="0"/>
              <a:t>định</a:t>
            </a:r>
            <a:r>
              <a:rPr lang="en-US" sz="2400" b="1" dirty="0" smtClean="0"/>
              <a:t> </a:t>
            </a:r>
            <a:r>
              <a:rPr lang="en-US" sz="2400" b="1" dirty="0" err="1" smtClean="0"/>
              <a:t>dạng</a:t>
            </a:r>
            <a:r>
              <a:rPr lang="en-US" sz="2400" b="1" dirty="0" smtClean="0"/>
              <a:t> </a:t>
            </a:r>
            <a:r>
              <a:rPr lang="en-US" sz="2400" b="1" dirty="0" err="1" smtClean="0"/>
              <a:t>hoàn</a:t>
            </a:r>
            <a:r>
              <a:rPr lang="en-US" sz="2400" b="1" dirty="0" smtClean="0"/>
              <a:t> </a:t>
            </a:r>
            <a:r>
              <a:rPr lang="en-US" sz="2400" b="1" dirty="0" err="1" smtClean="0"/>
              <a:t>chỉnh</a:t>
            </a:r>
            <a:r>
              <a:rPr lang="en-US" sz="2400" b="1" dirty="0" smtClean="0"/>
              <a:t> </a:t>
            </a:r>
            <a:r>
              <a:rPr lang="en-US" sz="2400" b="1" dirty="0" err="1" smtClean="0"/>
              <a:t>câu</a:t>
            </a:r>
            <a:r>
              <a:rPr lang="en-US" sz="2400" b="1" dirty="0" smtClean="0"/>
              <a:t>.</a:t>
            </a:r>
          </a:p>
        </p:txBody>
      </p:sp>
      <p:graphicFrame>
        <p:nvGraphicFramePr>
          <p:cNvPr id="2" name="Table 1"/>
          <p:cNvGraphicFramePr>
            <a:graphicFrameLocks noGrp="1"/>
          </p:cNvGraphicFramePr>
          <p:nvPr>
            <p:extLst>
              <p:ext uri="{D42A27DB-BD31-4B8C-83A1-F6EECF244321}">
                <p14:modId xmlns:p14="http://schemas.microsoft.com/office/powerpoint/2010/main" val="638855688"/>
              </p:ext>
            </p:extLst>
          </p:nvPr>
        </p:nvGraphicFramePr>
        <p:xfrm>
          <a:off x="533400" y="2971800"/>
          <a:ext cx="8382000" cy="3459480"/>
        </p:xfrm>
        <a:graphic>
          <a:graphicData uri="http://schemas.openxmlformats.org/drawingml/2006/table">
            <a:tbl>
              <a:tblPr firstRow="1" bandRow="1">
                <a:tableStyleId>{5940675A-B579-460E-94D1-54222C63F5DA}</a:tableStyleId>
              </a:tblPr>
              <a:tblGrid>
                <a:gridCol w="4267199">
                  <a:extLst>
                    <a:ext uri="{9D8B030D-6E8A-4147-A177-3AD203B41FA5}">
                      <a16:colId xmlns:a16="http://schemas.microsoft.com/office/drawing/2014/main" xmlns="" val="20000"/>
                    </a:ext>
                  </a:extLst>
                </a:gridCol>
                <a:gridCol w="4114801">
                  <a:extLst>
                    <a:ext uri="{9D8B030D-6E8A-4147-A177-3AD203B41FA5}">
                      <a16:colId xmlns:a16="http://schemas.microsoft.com/office/drawing/2014/main" xmlns="" val="20001"/>
                    </a:ext>
                  </a:extLst>
                </a:gridCol>
              </a:tblGrid>
              <a:tr h="381000">
                <a:tc>
                  <a:txBody>
                    <a:bodyPr/>
                    <a:lstStyle/>
                    <a:p>
                      <a:pPr algn="ctr"/>
                      <a:r>
                        <a:rPr lang="en-US" sz="2300" b="1" dirty="0" err="1" smtClean="0">
                          <a:solidFill>
                            <a:srgbClr val="000000"/>
                          </a:solidFill>
                        </a:rPr>
                        <a:t>Định</a:t>
                      </a:r>
                      <a:r>
                        <a:rPr lang="en-US" sz="2300" b="1" baseline="0" dirty="0" smtClean="0">
                          <a:solidFill>
                            <a:srgbClr val="000000"/>
                          </a:solidFill>
                        </a:rPr>
                        <a:t> </a:t>
                      </a:r>
                      <a:r>
                        <a:rPr lang="en-US" sz="2300" b="1" baseline="0" dirty="0" err="1" smtClean="0">
                          <a:solidFill>
                            <a:srgbClr val="000000"/>
                          </a:solidFill>
                        </a:rPr>
                        <a:t>dạng</a:t>
                      </a:r>
                      <a:r>
                        <a:rPr lang="en-US" sz="2300" b="1" baseline="0" dirty="0" smtClean="0">
                          <a:solidFill>
                            <a:srgbClr val="000000"/>
                          </a:solidFill>
                        </a:rPr>
                        <a:t> </a:t>
                      </a:r>
                      <a:r>
                        <a:rPr lang="en-US" sz="2300" b="1" baseline="0" dirty="0" err="1" smtClean="0">
                          <a:solidFill>
                            <a:srgbClr val="000000"/>
                          </a:solidFill>
                        </a:rPr>
                        <a:t>câu</a:t>
                      </a:r>
                      <a:r>
                        <a:rPr lang="en-US" sz="2300" b="1" baseline="0" dirty="0" smtClean="0">
                          <a:solidFill>
                            <a:srgbClr val="000000"/>
                          </a:solidFill>
                        </a:rPr>
                        <a:t> </a:t>
                      </a:r>
                      <a:r>
                        <a:rPr lang="en-US" sz="2300" b="1" baseline="0" dirty="0" err="1" smtClean="0">
                          <a:solidFill>
                            <a:srgbClr val="000000"/>
                          </a:solidFill>
                        </a:rPr>
                        <a:t>hỏi</a:t>
                      </a:r>
                      <a:endParaRPr lang="en-US" sz="2300" b="1" dirty="0">
                        <a:solidFill>
                          <a:srgbClr val="000000"/>
                        </a:solidFill>
                      </a:endParaRPr>
                    </a:p>
                  </a:txBody>
                  <a:tcPr/>
                </a:tc>
                <a:tc>
                  <a:txBody>
                    <a:bodyPr/>
                    <a:lstStyle/>
                    <a:p>
                      <a:pPr algn="ctr"/>
                      <a:r>
                        <a:rPr lang="en-US" sz="2300" b="1" smtClean="0">
                          <a:solidFill>
                            <a:srgbClr val="000000"/>
                          </a:solidFill>
                        </a:rPr>
                        <a:t>Định</a:t>
                      </a:r>
                      <a:r>
                        <a:rPr lang="en-US" sz="2300" b="1" baseline="0" smtClean="0">
                          <a:solidFill>
                            <a:srgbClr val="000000"/>
                          </a:solidFill>
                        </a:rPr>
                        <a:t> dạng hoàn chỉnh câu</a:t>
                      </a:r>
                      <a:endParaRPr lang="en-US" sz="2300" b="1">
                        <a:solidFill>
                          <a:srgbClr val="000000"/>
                        </a:solidFill>
                      </a:endParaRPr>
                    </a:p>
                  </a:txBody>
                  <a:tcPr/>
                </a:tc>
                <a:extLst>
                  <a:ext uri="{0D108BD9-81ED-4DB2-BD59-A6C34878D82A}">
                    <a16:rowId xmlns:a16="http://schemas.microsoft.com/office/drawing/2014/main" xmlns="" val="10000"/>
                  </a:ext>
                </a:extLst>
              </a:tr>
              <a:tr h="1866900">
                <a:tc>
                  <a:txBody>
                    <a:bodyPr/>
                    <a:lstStyle/>
                    <a:p>
                      <a:r>
                        <a:rPr lang="en-US" sz="2400" kern="1200" dirty="0" err="1" smtClean="0">
                          <a:solidFill>
                            <a:srgbClr val="0000FF"/>
                          </a:solidFill>
                          <a:effectLst/>
                          <a:latin typeface="Times New Roman" pitchFamily="18" charset="0"/>
                          <a:ea typeface="+mn-ea"/>
                          <a:cs typeface="Times New Roman" pitchFamily="18" charset="0"/>
                        </a:rPr>
                        <a:t>Để</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lưu</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trữ</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thông</a:t>
                      </a:r>
                      <a:r>
                        <a:rPr lang="en-US" sz="2400" kern="1200" baseline="0" dirty="0" smtClean="0">
                          <a:solidFill>
                            <a:srgbClr val="0000FF"/>
                          </a:solidFill>
                          <a:effectLst/>
                          <a:latin typeface="Times New Roman" pitchFamily="18" charset="0"/>
                          <a:ea typeface="+mn-ea"/>
                          <a:cs typeface="Times New Roman" pitchFamily="18" charset="0"/>
                        </a:rPr>
                        <a:t> tin, </a:t>
                      </a:r>
                      <a:r>
                        <a:rPr lang="en-US" sz="2400" kern="1200" dirty="0" err="1" smtClean="0">
                          <a:solidFill>
                            <a:srgbClr val="0000FF"/>
                          </a:solidFill>
                          <a:effectLst/>
                          <a:latin typeface="Times New Roman" pitchFamily="18" charset="0"/>
                          <a:ea typeface="+mn-ea"/>
                          <a:cs typeface="Times New Roman" pitchFamily="18" charset="0"/>
                        </a:rPr>
                        <a:t>thiết</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bị</a:t>
                      </a:r>
                      <a:r>
                        <a:rPr lang="en-US" sz="2400" kern="120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nào</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dưới</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đây</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là</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thiết</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bị</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lưu</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trữ</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phổ</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biến</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bên</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trong</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máy</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tính</a:t>
                      </a:r>
                      <a:r>
                        <a:rPr lang="en-US" sz="2400" kern="1200" dirty="0" smtClean="0">
                          <a:solidFill>
                            <a:srgbClr val="0000FF"/>
                          </a:solidFill>
                          <a:effectLst/>
                          <a:latin typeface="Times New Roman" pitchFamily="18" charset="0"/>
                          <a:ea typeface="+mn-ea"/>
                          <a:cs typeface="Times New Roman" pitchFamily="18" charset="0"/>
                        </a:rPr>
                        <a:t>:</a:t>
                      </a:r>
                    </a:p>
                    <a:p>
                      <a:r>
                        <a:rPr lang="en-US" sz="2400" kern="1200" dirty="0" smtClean="0">
                          <a:solidFill>
                            <a:srgbClr val="000000"/>
                          </a:solidFill>
                          <a:effectLst/>
                          <a:latin typeface="Times New Roman" pitchFamily="18" charset="0"/>
                          <a:ea typeface="+mn-ea"/>
                          <a:cs typeface="Times New Roman" pitchFamily="18" charset="0"/>
                        </a:rPr>
                        <a:t>A. </a:t>
                      </a:r>
                      <a:r>
                        <a:rPr lang="en-US" sz="2400" kern="1200" dirty="0" err="1" smtClean="0">
                          <a:solidFill>
                            <a:srgbClr val="000000"/>
                          </a:solidFill>
                          <a:effectLst/>
                          <a:latin typeface="Times New Roman" pitchFamily="18" charset="0"/>
                          <a:ea typeface="+mn-ea"/>
                          <a:cs typeface="Times New Roman" pitchFamily="18" charset="0"/>
                        </a:rPr>
                        <a:t>Đĩa</a:t>
                      </a:r>
                      <a:r>
                        <a:rPr lang="en-US" sz="2400" kern="1200" dirty="0" smtClean="0">
                          <a:solidFill>
                            <a:srgbClr val="000000"/>
                          </a:solidFill>
                          <a:effectLst/>
                          <a:latin typeface="Times New Roman" pitchFamily="18" charset="0"/>
                          <a:ea typeface="+mn-ea"/>
                          <a:cs typeface="Times New Roman" pitchFamily="18" charset="0"/>
                        </a:rPr>
                        <a:t> </a:t>
                      </a:r>
                      <a:r>
                        <a:rPr lang="en-US" sz="2400" kern="1200" dirty="0" err="1" smtClean="0">
                          <a:solidFill>
                            <a:srgbClr val="000000"/>
                          </a:solidFill>
                          <a:effectLst/>
                          <a:latin typeface="Times New Roman" pitchFamily="18" charset="0"/>
                          <a:ea typeface="+mn-ea"/>
                          <a:cs typeface="Times New Roman" pitchFamily="18" charset="0"/>
                        </a:rPr>
                        <a:t>cứng</a:t>
                      </a:r>
                      <a:endParaRPr lang="en-US" sz="2400" kern="1200" dirty="0" smtClean="0">
                        <a:solidFill>
                          <a:srgbClr val="000000"/>
                        </a:solidFill>
                        <a:effectLst/>
                        <a:latin typeface="Times New Roman" pitchFamily="18" charset="0"/>
                        <a:ea typeface="+mn-ea"/>
                        <a:cs typeface="Times New Roman" pitchFamily="18" charset="0"/>
                      </a:endParaRPr>
                    </a:p>
                    <a:p>
                      <a:r>
                        <a:rPr lang="en-US" sz="2400" kern="1200" dirty="0" smtClean="0">
                          <a:solidFill>
                            <a:srgbClr val="000000"/>
                          </a:solidFill>
                          <a:effectLst/>
                          <a:latin typeface="Times New Roman" pitchFamily="18" charset="0"/>
                          <a:ea typeface="+mn-ea"/>
                          <a:cs typeface="Times New Roman" pitchFamily="18" charset="0"/>
                        </a:rPr>
                        <a:t>B. </a:t>
                      </a:r>
                      <a:r>
                        <a:rPr lang="en-US" sz="2400" kern="1200" dirty="0" err="1" smtClean="0">
                          <a:solidFill>
                            <a:srgbClr val="000000"/>
                          </a:solidFill>
                          <a:effectLst/>
                          <a:latin typeface="Times New Roman" pitchFamily="18" charset="0"/>
                          <a:ea typeface="+mn-ea"/>
                          <a:cs typeface="Times New Roman" pitchFamily="18" charset="0"/>
                        </a:rPr>
                        <a:t>Thiết</a:t>
                      </a:r>
                      <a:r>
                        <a:rPr lang="en-US" sz="2400" kern="1200" dirty="0" smtClean="0">
                          <a:solidFill>
                            <a:srgbClr val="000000"/>
                          </a:solidFill>
                          <a:effectLst/>
                          <a:latin typeface="Times New Roman" pitchFamily="18" charset="0"/>
                          <a:ea typeface="+mn-ea"/>
                          <a:cs typeface="Times New Roman" pitchFamily="18" charset="0"/>
                        </a:rPr>
                        <a:t> </a:t>
                      </a:r>
                      <a:r>
                        <a:rPr lang="en-US" sz="2400" kern="1200" dirty="0" err="1" smtClean="0">
                          <a:solidFill>
                            <a:srgbClr val="000000"/>
                          </a:solidFill>
                          <a:effectLst/>
                          <a:latin typeface="Times New Roman" pitchFamily="18" charset="0"/>
                          <a:ea typeface="+mn-ea"/>
                          <a:cs typeface="Times New Roman" pitchFamily="18" charset="0"/>
                        </a:rPr>
                        <a:t>bị</a:t>
                      </a:r>
                      <a:r>
                        <a:rPr lang="en-US" sz="2400" kern="1200" dirty="0" smtClean="0">
                          <a:solidFill>
                            <a:srgbClr val="000000"/>
                          </a:solidFill>
                          <a:effectLst/>
                          <a:latin typeface="Times New Roman" pitchFamily="18" charset="0"/>
                          <a:ea typeface="+mn-ea"/>
                          <a:cs typeface="Times New Roman" pitchFamily="18" charset="0"/>
                        </a:rPr>
                        <a:t> </a:t>
                      </a:r>
                      <a:r>
                        <a:rPr lang="en-US" sz="2400" kern="1200" dirty="0" err="1" smtClean="0">
                          <a:solidFill>
                            <a:srgbClr val="000000"/>
                          </a:solidFill>
                          <a:effectLst/>
                          <a:latin typeface="Times New Roman" pitchFamily="18" charset="0"/>
                          <a:ea typeface="+mn-ea"/>
                          <a:cs typeface="Times New Roman" pitchFamily="18" charset="0"/>
                        </a:rPr>
                        <a:t>nhớ</a:t>
                      </a:r>
                      <a:r>
                        <a:rPr lang="en-US" sz="2400" kern="1200" dirty="0" smtClean="0">
                          <a:solidFill>
                            <a:srgbClr val="000000"/>
                          </a:solidFill>
                          <a:effectLst/>
                          <a:latin typeface="Times New Roman" pitchFamily="18" charset="0"/>
                          <a:ea typeface="+mn-ea"/>
                          <a:cs typeface="Times New Roman" pitchFamily="18" charset="0"/>
                        </a:rPr>
                        <a:t> Flash</a:t>
                      </a:r>
                    </a:p>
                    <a:p>
                      <a:r>
                        <a:rPr lang="en-US" sz="2400" kern="1200" dirty="0" smtClean="0">
                          <a:solidFill>
                            <a:srgbClr val="000000"/>
                          </a:solidFill>
                          <a:effectLst/>
                          <a:latin typeface="Times New Roman" pitchFamily="18" charset="0"/>
                          <a:ea typeface="+mn-ea"/>
                          <a:cs typeface="Times New Roman" pitchFamily="18" charset="0"/>
                        </a:rPr>
                        <a:t>C. </a:t>
                      </a:r>
                      <a:r>
                        <a:rPr lang="en-US" sz="2400" kern="1200" dirty="0" err="1" smtClean="0">
                          <a:solidFill>
                            <a:srgbClr val="000000"/>
                          </a:solidFill>
                          <a:effectLst/>
                          <a:latin typeface="Times New Roman" pitchFamily="18" charset="0"/>
                          <a:ea typeface="+mn-ea"/>
                          <a:cs typeface="Times New Roman" pitchFamily="18" charset="0"/>
                        </a:rPr>
                        <a:t>Đĩa</a:t>
                      </a:r>
                      <a:r>
                        <a:rPr lang="en-US" sz="2400" kern="1200" baseline="0" dirty="0" smtClean="0">
                          <a:solidFill>
                            <a:srgbClr val="000000"/>
                          </a:solidFill>
                          <a:effectLst/>
                          <a:latin typeface="Times New Roman" pitchFamily="18" charset="0"/>
                          <a:ea typeface="+mn-ea"/>
                          <a:cs typeface="Times New Roman" pitchFamily="18" charset="0"/>
                        </a:rPr>
                        <a:t> </a:t>
                      </a:r>
                      <a:r>
                        <a:rPr lang="en-US" sz="2400" kern="1200" baseline="0" dirty="0" err="1" smtClean="0">
                          <a:solidFill>
                            <a:srgbClr val="000000"/>
                          </a:solidFill>
                          <a:effectLst/>
                          <a:latin typeface="Times New Roman" pitchFamily="18" charset="0"/>
                          <a:ea typeface="+mn-ea"/>
                          <a:cs typeface="Times New Roman" pitchFamily="18" charset="0"/>
                        </a:rPr>
                        <a:t>cứng</a:t>
                      </a:r>
                      <a:r>
                        <a:rPr lang="en-US" sz="2400" kern="1200" baseline="0" dirty="0" smtClean="0">
                          <a:solidFill>
                            <a:srgbClr val="000000"/>
                          </a:solidFill>
                          <a:effectLst/>
                          <a:latin typeface="Times New Roman" pitchFamily="18" charset="0"/>
                          <a:ea typeface="+mn-ea"/>
                          <a:cs typeface="Times New Roman" pitchFamily="18" charset="0"/>
                        </a:rPr>
                        <a:t> di </a:t>
                      </a:r>
                      <a:r>
                        <a:rPr lang="en-US" sz="2400" kern="1200" baseline="0" dirty="0" err="1" smtClean="0">
                          <a:solidFill>
                            <a:srgbClr val="000000"/>
                          </a:solidFill>
                          <a:effectLst/>
                          <a:latin typeface="Times New Roman" pitchFamily="18" charset="0"/>
                          <a:ea typeface="+mn-ea"/>
                          <a:cs typeface="Times New Roman" pitchFamily="18" charset="0"/>
                        </a:rPr>
                        <a:t>động</a:t>
                      </a:r>
                      <a:endParaRPr lang="en-US" sz="2400" kern="1200" dirty="0" smtClean="0">
                        <a:solidFill>
                          <a:srgbClr val="000000"/>
                        </a:solidFill>
                        <a:effectLst/>
                        <a:latin typeface="Times New Roman" pitchFamily="18" charset="0"/>
                        <a:ea typeface="+mn-ea"/>
                        <a:cs typeface="Times New Roman" pitchFamily="18" charset="0"/>
                      </a:endParaRPr>
                    </a:p>
                    <a:p>
                      <a:r>
                        <a:rPr lang="en-US" sz="2400" kern="1200" dirty="0" smtClean="0">
                          <a:solidFill>
                            <a:srgbClr val="000000"/>
                          </a:solidFill>
                          <a:effectLst/>
                          <a:latin typeface="Times New Roman" pitchFamily="18" charset="0"/>
                          <a:ea typeface="+mn-ea"/>
                          <a:cs typeface="Times New Roman" pitchFamily="18" charset="0"/>
                        </a:rPr>
                        <a:t>D. </a:t>
                      </a:r>
                      <a:r>
                        <a:rPr lang="en-US" sz="2400" kern="1200" dirty="0" err="1" smtClean="0">
                          <a:solidFill>
                            <a:srgbClr val="000000"/>
                          </a:solidFill>
                          <a:effectLst/>
                          <a:latin typeface="Times New Roman" pitchFamily="18" charset="0"/>
                          <a:ea typeface="+mn-ea"/>
                          <a:cs typeface="Times New Roman" pitchFamily="18" charset="0"/>
                        </a:rPr>
                        <a:t>Đĩa</a:t>
                      </a:r>
                      <a:r>
                        <a:rPr lang="en-US" sz="2400" kern="1200" dirty="0" smtClean="0">
                          <a:solidFill>
                            <a:srgbClr val="000000"/>
                          </a:solidFill>
                          <a:effectLst/>
                          <a:latin typeface="Times New Roman" pitchFamily="18" charset="0"/>
                          <a:ea typeface="+mn-ea"/>
                          <a:cs typeface="Times New Roman" pitchFamily="18" charset="0"/>
                        </a:rPr>
                        <a:t> CD </a:t>
                      </a:r>
                      <a:r>
                        <a:rPr lang="en-US" sz="2400" kern="1200" dirty="0" err="1" smtClean="0">
                          <a:solidFill>
                            <a:srgbClr val="000000"/>
                          </a:solidFill>
                          <a:effectLst/>
                          <a:latin typeface="Times New Roman" pitchFamily="18" charset="0"/>
                          <a:ea typeface="+mn-ea"/>
                          <a:cs typeface="Times New Roman" pitchFamily="18" charset="0"/>
                        </a:rPr>
                        <a:t>và</a:t>
                      </a:r>
                      <a:r>
                        <a:rPr lang="en-US" sz="2400" kern="1200" dirty="0" smtClean="0">
                          <a:solidFill>
                            <a:srgbClr val="000000"/>
                          </a:solidFill>
                          <a:effectLst/>
                          <a:latin typeface="Times New Roman" pitchFamily="18" charset="0"/>
                          <a:ea typeface="+mn-ea"/>
                          <a:cs typeface="Times New Roman" pitchFamily="18" charset="0"/>
                        </a:rPr>
                        <a:t> </a:t>
                      </a:r>
                      <a:r>
                        <a:rPr lang="en-US" sz="2400" kern="1200" dirty="0" err="1" smtClean="0">
                          <a:solidFill>
                            <a:srgbClr val="000000"/>
                          </a:solidFill>
                          <a:effectLst/>
                          <a:latin typeface="Times New Roman" pitchFamily="18" charset="0"/>
                          <a:ea typeface="+mn-ea"/>
                          <a:cs typeface="Times New Roman" pitchFamily="18" charset="0"/>
                        </a:rPr>
                        <a:t>đĩa</a:t>
                      </a:r>
                      <a:r>
                        <a:rPr lang="en-US" sz="2400" kern="1200" dirty="0" smtClean="0">
                          <a:solidFill>
                            <a:srgbClr val="000000"/>
                          </a:solidFill>
                          <a:effectLst/>
                          <a:latin typeface="Times New Roman" pitchFamily="18" charset="0"/>
                          <a:ea typeface="+mn-ea"/>
                          <a:cs typeface="Times New Roman" pitchFamily="18" charset="0"/>
                        </a:rPr>
                        <a:t> CD/DVD</a:t>
                      </a:r>
                    </a:p>
                    <a:p>
                      <a:endParaRPr lang="en-US" sz="2400" dirty="0">
                        <a:solidFill>
                          <a:srgbClr val="0000FF"/>
                        </a:solidFill>
                        <a:latin typeface="Times New Roman" pitchFamily="18" charset="0"/>
                        <a:cs typeface="Times New Roman" pitchFamily="18" charset="0"/>
                      </a:endParaRPr>
                    </a:p>
                  </a:txBody>
                  <a:tcPr/>
                </a:tc>
                <a:tc>
                  <a:txBody>
                    <a:bodyPr/>
                    <a:lstStyle/>
                    <a:p>
                      <a:r>
                        <a:rPr lang="en-US" sz="2400" kern="1200" dirty="0" err="1" smtClean="0">
                          <a:solidFill>
                            <a:srgbClr val="0000FF"/>
                          </a:solidFill>
                          <a:effectLst/>
                          <a:latin typeface="Times New Roman" pitchFamily="18" charset="0"/>
                          <a:ea typeface="+mn-ea"/>
                          <a:cs typeface="Times New Roman" pitchFamily="18" charset="0"/>
                        </a:rPr>
                        <a:t>Để</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lưu</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trữ</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thông</a:t>
                      </a:r>
                      <a:r>
                        <a:rPr lang="en-US" sz="2400" kern="1200" baseline="0" dirty="0" smtClean="0">
                          <a:solidFill>
                            <a:srgbClr val="0000FF"/>
                          </a:solidFill>
                          <a:effectLst/>
                          <a:latin typeface="Times New Roman" pitchFamily="18" charset="0"/>
                          <a:ea typeface="+mn-ea"/>
                          <a:cs typeface="Times New Roman" pitchFamily="18" charset="0"/>
                        </a:rPr>
                        <a:t> tin, </a:t>
                      </a:r>
                      <a:r>
                        <a:rPr lang="en-US" sz="2400" kern="1200" dirty="0" err="1" smtClean="0">
                          <a:solidFill>
                            <a:srgbClr val="0000FF"/>
                          </a:solidFill>
                          <a:effectLst/>
                          <a:latin typeface="Times New Roman" pitchFamily="18" charset="0"/>
                          <a:ea typeface="+mn-ea"/>
                          <a:cs typeface="Times New Roman" pitchFamily="18" charset="0"/>
                        </a:rPr>
                        <a:t>thiết</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bị</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lưu</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trữ</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phổ</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biến</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bên</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trong</a:t>
                      </a:r>
                      <a:r>
                        <a:rPr lang="en-US" sz="2400" kern="1200" dirty="0" smtClean="0">
                          <a:solidFill>
                            <a:srgbClr val="0000FF"/>
                          </a:solidFill>
                          <a:effectLst/>
                          <a:latin typeface="Times New Roman" pitchFamily="18" charset="0"/>
                          <a:ea typeface="+mn-ea"/>
                          <a:cs typeface="Times New Roman" pitchFamily="18" charset="0"/>
                        </a:rPr>
                        <a:t> </a:t>
                      </a:r>
                      <a:r>
                        <a:rPr lang="en-US" sz="2400" kern="1200" dirty="0" err="1" smtClean="0">
                          <a:solidFill>
                            <a:srgbClr val="0000FF"/>
                          </a:solidFill>
                          <a:effectLst/>
                          <a:latin typeface="Times New Roman" pitchFamily="18" charset="0"/>
                          <a:ea typeface="+mn-ea"/>
                          <a:cs typeface="Times New Roman" pitchFamily="18" charset="0"/>
                        </a:rPr>
                        <a:t>máy</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tính</a:t>
                      </a:r>
                      <a:r>
                        <a:rPr lang="en-US" sz="2400" kern="1200" baseline="0" dirty="0" smtClean="0">
                          <a:solidFill>
                            <a:srgbClr val="0000FF"/>
                          </a:solidFill>
                          <a:effectLst/>
                          <a:latin typeface="Times New Roman" pitchFamily="18" charset="0"/>
                          <a:ea typeface="+mn-ea"/>
                          <a:cs typeface="Times New Roman" pitchFamily="18" charset="0"/>
                        </a:rPr>
                        <a:t> </a:t>
                      </a:r>
                      <a:r>
                        <a:rPr lang="en-US" sz="2400" kern="1200" baseline="0" dirty="0" err="1" smtClean="0">
                          <a:solidFill>
                            <a:srgbClr val="0000FF"/>
                          </a:solidFill>
                          <a:effectLst/>
                          <a:latin typeface="Times New Roman" pitchFamily="18" charset="0"/>
                          <a:ea typeface="+mn-ea"/>
                          <a:cs typeface="Times New Roman" pitchFamily="18" charset="0"/>
                        </a:rPr>
                        <a:t>là</a:t>
                      </a:r>
                      <a:endParaRPr lang="en-US" sz="2400" kern="1200" dirty="0" smtClean="0">
                        <a:solidFill>
                          <a:srgbClr val="0000FF"/>
                        </a:solidFill>
                        <a:effectLst/>
                        <a:latin typeface="Times New Roman" pitchFamily="18" charset="0"/>
                        <a:ea typeface="+mn-ea"/>
                        <a:cs typeface="Times New Roman" pitchFamily="18" charset="0"/>
                      </a:endParaRPr>
                    </a:p>
                    <a:p>
                      <a:r>
                        <a:rPr lang="en-US" sz="2400" kern="1200" dirty="0" smtClean="0">
                          <a:solidFill>
                            <a:srgbClr val="000000"/>
                          </a:solidFill>
                          <a:effectLst/>
                          <a:latin typeface="Times New Roman" pitchFamily="18" charset="0"/>
                          <a:ea typeface="+mn-ea"/>
                          <a:cs typeface="Times New Roman" pitchFamily="18" charset="0"/>
                        </a:rPr>
                        <a:t>A. </a:t>
                      </a:r>
                      <a:r>
                        <a:rPr lang="en-US" sz="2400" kern="1200" dirty="0" err="1" smtClean="0">
                          <a:solidFill>
                            <a:srgbClr val="000000"/>
                          </a:solidFill>
                          <a:effectLst/>
                          <a:latin typeface="Times New Roman" pitchFamily="18" charset="0"/>
                          <a:ea typeface="+mn-ea"/>
                          <a:cs typeface="Times New Roman" pitchFamily="18" charset="0"/>
                        </a:rPr>
                        <a:t>đĩa</a:t>
                      </a:r>
                      <a:r>
                        <a:rPr lang="en-US" sz="2400" kern="1200" dirty="0" smtClean="0">
                          <a:solidFill>
                            <a:srgbClr val="000000"/>
                          </a:solidFill>
                          <a:effectLst/>
                          <a:latin typeface="Times New Roman" pitchFamily="18" charset="0"/>
                          <a:ea typeface="+mn-ea"/>
                          <a:cs typeface="Times New Roman" pitchFamily="18" charset="0"/>
                        </a:rPr>
                        <a:t> </a:t>
                      </a:r>
                      <a:r>
                        <a:rPr lang="en-US" sz="2400" kern="1200" dirty="0" err="1" smtClean="0">
                          <a:solidFill>
                            <a:srgbClr val="000000"/>
                          </a:solidFill>
                          <a:effectLst/>
                          <a:latin typeface="Times New Roman" pitchFamily="18" charset="0"/>
                          <a:ea typeface="+mn-ea"/>
                          <a:cs typeface="Times New Roman" pitchFamily="18" charset="0"/>
                        </a:rPr>
                        <a:t>cứng</a:t>
                      </a:r>
                      <a:endParaRPr lang="en-US" sz="2400" kern="1200" dirty="0" smtClean="0">
                        <a:solidFill>
                          <a:srgbClr val="000000"/>
                        </a:solidFill>
                        <a:effectLst/>
                        <a:latin typeface="Times New Roman" pitchFamily="18" charset="0"/>
                        <a:ea typeface="+mn-ea"/>
                        <a:cs typeface="Times New Roman" pitchFamily="18" charset="0"/>
                      </a:endParaRPr>
                    </a:p>
                    <a:p>
                      <a:r>
                        <a:rPr lang="en-US" sz="2400" kern="1200" dirty="0" smtClean="0">
                          <a:solidFill>
                            <a:srgbClr val="000000"/>
                          </a:solidFill>
                          <a:effectLst/>
                          <a:latin typeface="Times New Roman" pitchFamily="18" charset="0"/>
                          <a:ea typeface="+mn-ea"/>
                          <a:cs typeface="Times New Roman" pitchFamily="18" charset="0"/>
                        </a:rPr>
                        <a:t>B. </a:t>
                      </a:r>
                      <a:r>
                        <a:rPr lang="en-US" sz="2400" kern="1200" dirty="0" err="1" smtClean="0">
                          <a:solidFill>
                            <a:srgbClr val="000000"/>
                          </a:solidFill>
                          <a:effectLst/>
                          <a:latin typeface="Times New Roman" pitchFamily="18" charset="0"/>
                          <a:ea typeface="+mn-ea"/>
                          <a:cs typeface="Times New Roman" pitchFamily="18" charset="0"/>
                        </a:rPr>
                        <a:t>thiết</a:t>
                      </a:r>
                      <a:r>
                        <a:rPr lang="en-US" sz="2400" kern="1200" dirty="0" smtClean="0">
                          <a:solidFill>
                            <a:srgbClr val="000000"/>
                          </a:solidFill>
                          <a:effectLst/>
                          <a:latin typeface="Times New Roman" pitchFamily="18" charset="0"/>
                          <a:ea typeface="+mn-ea"/>
                          <a:cs typeface="Times New Roman" pitchFamily="18" charset="0"/>
                        </a:rPr>
                        <a:t> </a:t>
                      </a:r>
                      <a:r>
                        <a:rPr lang="en-US" sz="2400" kern="1200" dirty="0" err="1" smtClean="0">
                          <a:solidFill>
                            <a:srgbClr val="000000"/>
                          </a:solidFill>
                          <a:effectLst/>
                          <a:latin typeface="Times New Roman" pitchFamily="18" charset="0"/>
                          <a:ea typeface="+mn-ea"/>
                          <a:cs typeface="Times New Roman" pitchFamily="18" charset="0"/>
                        </a:rPr>
                        <a:t>bị</a:t>
                      </a:r>
                      <a:r>
                        <a:rPr lang="en-US" sz="2400" kern="1200" dirty="0" smtClean="0">
                          <a:solidFill>
                            <a:srgbClr val="000000"/>
                          </a:solidFill>
                          <a:effectLst/>
                          <a:latin typeface="Times New Roman" pitchFamily="18" charset="0"/>
                          <a:ea typeface="+mn-ea"/>
                          <a:cs typeface="Times New Roman" pitchFamily="18" charset="0"/>
                        </a:rPr>
                        <a:t> </a:t>
                      </a:r>
                      <a:r>
                        <a:rPr lang="en-US" sz="2400" kern="1200" dirty="0" err="1" smtClean="0">
                          <a:solidFill>
                            <a:srgbClr val="000000"/>
                          </a:solidFill>
                          <a:effectLst/>
                          <a:latin typeface="Times New Roman" pitchFamily="18" charset="0"/>
                          <a:ea typeface="+mn-ea"/>
                          <a:cs typeface="Times New Roman" pitchFamily="18" charset="0"/>
                        </a:rPr>
                        <a:t>nhớ</a:t>
                      </a:r>
                      <a:r>
                        <a:rPr lang="en-US" sz="2400" kern="1200" dirty="0" smtClean="0">
                          <a:solidFill>
                            <a:srgbClr val="000000"/>
                          </a:solidFill>
                          <a:effectLst/>
                          <a:latin typeface="Times New Roman" pitchFamily="18" charset="0"/>
                          <a:ea typeface="+mn-ea"/>
                          <a:cs typeface="Times New Roman" pitchFamily="18" charset="0"/>
                        </a:rPr>
                        <a:t> Flash</a:t>
                      </a:r>
                    </a:p>
                    <a:p>
                      <a:r>
                        <a:rPr lang="en-US" sz="2400" kern="1200" dirty="0" smtClean="0">
                          <a:solidFill>
                            <a:srgbClr val="000000"/>
                          </a:solidFill>
                          <a:effectLst/>
                          <a:latin typeface="Times New Roman" pitchFamily="18" charset="0"/>
                          <a:ea typeface="+mn-ea"/>
                          <a:cs typeface="Times New Roman" pitchFamily="18" charset="0"/>
                        </a:rPr>
                        <a:t>C. </a:t>
                      </a:r>
                      <a:r>
                        <a:rPr lang="en-US" sz="2400" kern="1200" dirty="0" err="1" smtClean="0">
                          <a:solidFill>
                            <a:srgbClr val="000000"/>
                          </a:solidFill>
                          <a:effectLst/>
                          <a:latin typeface="Times New Roman" pitchFamily="18" charset="0"/>
                          <a:ea typeface="+mn-ea"/>
                          <a:cs typeface="Times New Roman" pitchFamily="18" charset="0"/>
                        </a:rPr>
                        <a:t>đĩa</a:t>
                      </a:r>
                      <a:r>
                        <a:rPr lang="en-US" sz="2400" kern="1200" baseline="0" dirty="0" smtClean="0">
                          <a:solidFill>
                            <a:srgbClr val="000000"/>
                          </a:solidFill>
                          <a:effectLst/>
                          <a:latin typeface="Times New Roman" pitchFamily="18" charset="0"/>
                          <a:ea typeface="+mn-ea"/>
                          <a:cs typeface="Times New Roman" pitchFamily="18" charset="0"/>
                        </a:rPr>
                        <a:t> </a:t>
                      </a:r>
                      <a:r>
                        <a:rPr lang="en-US" sz="2400" kern="1200" baseline="0" dirty="0" err="1" smtClean="0">
                          <a:solidFill>
                            <a:srgbClr val="000000"/>
                          </a:solidFill>
                          <a:effectLst/>
                          <a:latin typeface="Times New Roman" pitchFamily="18" charset="0"/>
                          <a:ea typeface="+mn-ea"/>
                          <a:cs typeface="Times New Roman" pitchFamily="18" charset="0"/>
                        </a:rPr>
                        <a:t>cứng</a:t>
                      </a:r>
                      <a:r>
                        <a:rPr lang="en-US" sz="2400" kern="1200" baseline="0" dirty="0" smtClean="0">
                          <a:solidFill>
                            <a:srgbClr val="000000"/>
                          </a:solidFill>
                          <a:effectLst/>
                          <a:latin typeface="Times New Roman" pitchFamily="18" charset="0"/>
                          <a:ea typeface="+mn-ea"/>
                          <a:cs typeface="Times New Roman" pitchFamily="18" charset="0"/>
                        </a:rPr>
                        <a:t> di </a:t>
                      </a:r>
                      <a:r>
                        <a:rPr lang="en-US" sz="2400" kern="1200" baseline="0" dirty="0" err="1" smtClean="0">
                          <a:solidFill>
                            <a:srgbClr val="000000"/>
                          </a:solidFill>
                          <a:effectLst/>
                          <a:latin typeface="Times New Roman" pitchFamily="18" charset="0"/>
                          <a:ea typeface="+mn-ea"/>
                          <a:cs typeface="Times New Roman" pitchFamily="18" charset="0"/>
                        </a:rPr>
                        <a:t>động</a:t>
                      </a:r>
                      <a:r>
                        <a:rPr lang="en-US" sz="2400" kern="1200" baseline="0" dirty="0" smtClean="0">
                          <a:solidFill>
                            <a:srgbClr val="000000"/>
                          </a:solidFill>
                          <a:effectLst/>
                          <a:latin typeface="Times New Roman" pitchFamily="18" charset="0"/>
                          <a:ea typeface="+mn-ea"/>
                          <a:cs typeface="Times New Roman" pitchFamily="18" charset="0"/>
                        </a:rPr>
                        <a:t>)</a:t>
                      </a:r>
                      <a:endParaRPr lang="en-US" sz="2400" kern="1200" dirty="0" smtClean="0">
                        <a:solidFill>
                          <a:srgbClr val="000000"/>
                        </a:solidFill>
                        <a:effectLst/>
                        <a:latin typeface="Times New Roman" pitchFamily="18" charset="0"/>
                        <a:ea typeface="+mn-ea"/>
                        <a:cs typeface="Times New Roman" pitchFamily="18" charset="0"/>
                      </a:endParaRPr>
                    </a:p>
                    <a:p>
                      <a:r>
                        <a:rPr lang="en-US" sz="2400" kern="1200" dirty="0" smtClean="0">
                          <a:solidFill>
                            <a:srgbClr val="000000"/>
                          </a:solidFill>
                          <a:effectLst/>
                          <a:latin typeface="Times New Roman" pitchFamily="18" charset="0"/>
                          <a:ea typeface="+mn-ea"/>
                          <a:cs typeface="Times New Roman" pitchFamily="18" charset="0"/>
                        </a:rPr>
                        <a:t>D. </a:t>
                      </a:r>
                      <a:r>
                        <a:rPr lang="en-US" sz="2400" kern="1200" dirty="0" err="1" smtClean="0">
                          <a:solidFill>
                            <a:srgbClr val="000000"/>
                          </a:solidFill>
                          <a:effectLst/>
                          <a:latin typeface="Times New Roman" pitchFamily="18" charset="0"/>
                          <a:ea typeface="+mn-ea"/>
                          <a:cs typeface="Times New Roman" pitchFamily="18" charset="0"/>
                        </a:rPr>
                        <a:t>đĩa</a:t>
                      </a:r>
                      <a:r>
                        <a:rPr lang="en-US" sz="2400" kern="1200" dirty="0" smtClean="0">
                          <a:solidFill>
                            <a:srgbClr val="000000"/>
                          </a:solidFill>
                          <a:effectLst/>
                          <a:latin typeface="Times New Roman" pitchFamily="18" charset="0"/>
                          <a:ea typeface="+mn-ea"/>
                          <a:cs typeface="Times New Roman" pitchFamily="18" charset="0"/>
                        </a:rPr>
                        <a:t> CD </a:t>
                      </a:r>
                      <a:r>
                        <a:rPr lang="en-US" sz="2400" kern="1200" dirty="0" err="1" smtClean="0">
                          <a:solidFill>
                            <a:srgbClr val="000000"/>
                          </a:solidFill>
                          <a:effectLst/>
                          <a:latin typeface="Times New Roman" pitchFamily="18" charset="0"/>
                          <a:ea typeface="+mn-ea"/>
                          <a:cs typeface="Times New Roman" pitchFamily="18" charset="0"/>
                        </a:rPr>
                        <a:t>và</a:t>
                      </a:r>
                      <a:r>
                        <a:rPr lang="en-US" sz="2400" kern="1200" dirty="0" smtClean="0">
                          <a:solidFill>
                            <a:srgbClr val="000000"/>
                          </a:solidFill>
                          <a:effectLst/>
                          <a:latin typeface="Times New Roman" pitchFamily="18" charset="0"/>
                          <a:ea typeface="+mn-ea"/>
                          <a:cs typeface="Times New Roman" pitchFamily="18" charset="0"/>
                        </a:rPr>
                        <a:t> </a:t>
                      </a:r>
                      <a:r>
                        <a:rPr lang="en-US" sz="2400" kern="1200" dirty="0" err="1" smtClean="0">
                          <a:solidFill>
                            <a:srgbClr val="000000"/>
                          </a:solidFill>
                          <a:effectLst/>
                          <a:latin typeface="Times New Roman" pitchFamily="18" charset="0"/>
                          <a:ea typeface="+mn-ea"/>
                          <a:cs typeface="Times New Roman" pitchFamily="18" charset="0"/>
                        </a:rPr>
                        <a:t>đĩa</a:t>
                      </a:r>
                      <a:r>
                        <a:rPr lang="en-US" sz="2400" kern="1200" dirty="0" smtClean="0">
                          <a:solidFill>
                            <a:srgbClr val="000000"/>
                          </a:solidFill>
                          <a:effectLst/>
                          <a:latin typeface="Times New Roman" pitchFamily="18" charset="0"/>
                          <a:ea typeface="+mn-ea"/>
                          <a:cs typeface="Times New Roman" pitchFamily="18" charset="0"/>
                        </a:rPr>
                        <a:t> CD/DVD</a:t>
                      </a:r>
                    </a:p>
                    <a:p>
                      <a:endParaRPr lang="en-US" sz="2400" dirty="0">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bl>
          </a:graphicData>
        </a:graphic>
      </p:graphicFrame>
      <p:sp>
        <p:nvSpPr>
          <p:cNvPr id="9"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10" name="TextBox 9"/>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11" name="TextBox 10"/>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4.2.1.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dẫn</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39181132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19200" y="2514600"/>
            <a:ext cx="6532558" cy="1754326"/>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Nhận</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xét</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p>
          <a:p>
            <a:pPr algn="ct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đề</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kiểm</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tra</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cuối</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en-US"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kỳ</a:t>
            </a: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1</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109417265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82600" y="1981200"/>
            <a:ext cx="8432800" cy="1143000"/>
          </a:xfrm>
        </p:spPr>
        <p:txBody>
          <a:bodyPr>
            <a:noAutofit/>
          </a:bodyPr>
          <a:lstStyle/>
          <a:p>
            <a:pPr algn="just">
              <a:spcBef>
                <a:spcPts val="300"/>
              </a:spcBef>
            </a:pPr>
            <a:r>
              <a:rPr lang="en-US" sz="2400" b="1" dirty="0" err="1" smtClean="0"/>
              <a:t>Nếu</a:t>
            </a:r>
            <a:r>
              <a:rPr lang="en-US" sz="2400" b="1" dirty="0" smtClean="0"/>
              <a:t> p</a:t>
            </a:r>
            <a:r>
              <a:rPr lang="vi-VN" sz="2400" b="1" dirty="0" smtClean="0"/>
              <a:t>hần </a:t>
            </a:r>
            <a:r>
              <a:rPr lang="vi-VN" sz="2400" b="1" dirty="0"/>
              <a:t>dẫn </a:t>
            </a:r>
            <a:r>
              <a:rPr lang="en-US" sz="2400" b="1" dirty="0" err="1" smtClean="0"/>
              <a:t>có</a:t>
            </a:r>
            <a:r>
              <a:rPr lang="en-US" sz="2400" b="1" dirty="0" smtClean="0"/>
              <a:t> </a:t>
            </a:r>
            <a:r>
              <a:rPr lang="en-US" sz="2400" b="1" dirty="0" err="1" smtClean="0"/>
              <a:t>định</a:t>
            </a:r>
            <a:r>
              <a:rPr lang="en-US" sz="2400" b="1" dirty="0" smtClean="0"/>
              <a:t> </a:t>
            </a:r>
            <a:r>
              <a:rPr lang="en-US" sz="2400" b="1" dirty="0" err="1" smtClean="0"/>
              <a:t>dạng</a:t>
            </a:r>
            <a:r>
              <a:rPr lang="en-US" sz="2400" b="1" dirty="0" smtClean="0"/>
              <a:t> </a:t>
            </a:r>
            <a:r>
              <a:rPr lang="en-US" sz="2400" b="1" dirty="0" err="1" smtClean="0"/>
              <a:t>hoàn</a:t>
            </a:r>
            <a:r>
              <a:rPr lang="en-US" sz="2400" b="1" dirty="0" smtClean="0"/>
              <a:t> </a:t>
            </a:r>
            <a:r>
              <a:rPr lang="en-US" sz="2400" b="1" dirty="0" err="1" smtClean="0"/>
              <a:t>chỉnh</a:t>
            </a:r>
            <a:r>
              <a:rPr lang="en-US" sz="2400" b="1" dirty="0" smtClean="0"/>
              <a:t> </a:t>
            </a:r>
            <a:r>
              <a:rPr lang="en-US" sz="2400" b="1" dirty="0" err="1" smtClean="0"/>
              <a:t>câu</a:t>
            </a:r>
            <a:r>
              <a:rPr lang="en-US" sz="2400" b="1" dirty="0" smtClean="0"/>
              <a:t>, </a:t>
            </a:r>
            <a:r>
              <a:rPr lang="en-US" sz="2400" b="1" dirty="0" err="1" smtClean="0"/>
              <a:t>không</a:t>
            </a:r>
            <a:r>
              <a:rPr lang="en-US" sz="2400" b="1" dirty="0" smtClean="0"/>
              <a:t> </a:t>
            </a:r>
            <a:r>
              <a:rPr lang="en-US" sz="2400" b="1" dirty="0" err="1" smtClean="0"/>
              <a:t>nên</a:t>
            </a:r>
            <a:r>
              <a:rPr lang="en-US" sz="2400" b="1" dirty="0" smtClean="0"/>
              <a:t> </a:t>
            </a:r>
            <a:r>
              <a:rPr lang="en-US" sz="2400" b="1" dirty="0" err="1" smtClean="0"/>
              <a:t>tạo</a:t>
            </a:r>
            <a:r>
              <a:rPr lang="en-US" sz="2400" b="1" dirty="0" smtClean="0"/>
              <a:t> </a:t>
            </a:r>
            <a:r>
              <a:rPr lang="en-US" sz="2400" b="1" dirty="0" err="1" smtClean="0"/>
              <a:t>chỗ</a:t>
            </a:r>
            <a:r>
              <a:rPr lang="en-US" sz="2400" b="1" dirty="0" smtClean="0"/>
              <a:t> </a:t>
            </a:r>
            <a:r>
              <a:rPr lang="en-US" sz="2400" b="1" dirty="0" err="1" smtClean="0"/>
              <a:t>trống</a:t>
            </a:r>
            <a:r>
              <a:rPr lang="en-US" sz="2400" b="1" dirty="0" smtClean="0"/>
              <a:t> ở </a:t>
            </a:r>
            <a:r>
              <a:rPr lang="en-US" sz="2400" b="1" dirty="0" err="1" smtClean="0"/>
              <a:t>giữa</a:t>
            </a:r>
            <a:r>
              <a:rPr lang="en-US" sz="2400" b="1" dirty="0" smtClean="0"/>
              <a:t> hay </a:t>
            </a:r>
            <a:r>
              <a:rPr lang="en-US" sz="2400" b="1" dirty="0" err="1" smtClean="0"/>
              <a:t>bắt</a:t>
            </a:r>
            <a:r>
              <a:rPr lang="en-US" sz="2400" b="1" dirty="0" smtClean="0"/>
              <a:t> </a:t>
            </a:r>
            <a:r>
              <a:rPr lang="en-US" sz="2400" b="1" dirty="0" err="1" smtClean="0"/>
              <a:t>đầu</a:t>
            </a:r>
            <a:r>
              <a:rPr lang="en-US" sz="2400" b="1" dirty="0" smtClean="0"/>
              <a:t> </a:t>
            </a:r>
            <a:r>
              <a:rPr lang="en-US" sz="2400" b="1" dirty="0" err="1" smtClean="0"/>
              <a:t>câu</a:t>
            </a:r>
            <a:r>
              <a:rPr lang="en-US" sz="2400" b="1" dirty="0" smtClean="0"/>
              <a:t> </a:t>
            </a:r>
            <a:r>
              <a:rPr lang="en-US" sz="2400" b="1" dirty="0" err="1" smtClean="0"/>
              <a:t>vì</a:t>
            </a:r>
            <a:r>
              <a:rPr lang="en-US" sz="2400" b="1" dirty="0" smtClean="0"/>
              <a:t> </a:t>
            </a:r>
            <a:r>
              <a:rPr lang="en-US" sz="2400" b="1" dirty="0" err="1" smtClean="0"/>
              <a:t>gây</a:t>
            </a:r>
            <a:r>
              <a:rPr lang="en-US" sz="2400" b="1" dirty="0" smtClean="0"/>
              <a:t> </a:t>
            </a:r>
            <a:r>
              <a:rPr lang="en-US" sz="2400" b="1" dirty="0" err="1" smtClean="0"/>
              <a:t>cho</a:t>
            </a:r>
            <a:r>
              <a:rPr lang="en-US" sz="2400" b="1" dirty="0" smtClean="0"/>
              <a:t> HS </a:t>
            </a:r>
            <a:r>
              <a:rPr lang="en-US" sz="2400" b="1" dirty="0" err="1" smtClean="0"/>
              <a:t>khó</a:t>
            </a:r>
            <a:r>
              <a:rPr lang="en-US" sz="2400" b="1" dirty="0" smtClean="0"/>
              <a:t> </a:t>
            </a:r>
            <a:r>
              <a:rPr lang="en-US" sz="2400" b="1" dirty="0" err="1" smtClean="0"/>
              <a:t>khăn</a:t>
            </a:r>
            <a:r>
              <a:rPr lang="en-US" sz="2400" b="1" dirty="0" smtClean="0"/>
              <a:t> </a:t>
            </a:r>
            <a:r>
              <a:rPr lang="en-US" sz="2400" b="1" dirty="0" err="1" smtClean="0"/>
              <a:t>khi</a:t>
            </a:r>
            <a:r>
              <a:rPr lang="en-US" sz="2400" b="1" dirty="0" smtClean="0"/>
              <a:t> </a:t>
            </a:r>
            <a:r>
              <a:rPr lang="en-US" sz="2400" b="1" dirty="0" err="1" smtClean="0"/>
              <a:t>đọc</a:t>
            </a:r>
            <a:endParaRPr lang="en-US" sz="2400" b="1" dirty="0" smtClean="0"/>
          </a:p>
        </p:txBody>
      </p:sp>
      <p:graphicFrame>
        <p:nvGraphicFramePr>
          <p:cNvPr id="2" name="Table 1"/>
          <p:cNvGraphicFramePr>
            <a:graphicFrameLocks noGrp="1"/>
          </p:cNvGraphicFramePr>
          <p:nvPr>
            <p:extLst>
              <p:ext uri="{D42A27DB-BD31-4B8C-83A1-F6EECF244321}">
                <p14:modId xmlns:p14="http://schemas.microsoft.com/office/powerpoint/2010/main" val="1297772667"/>
              </p:ext>
            </p:extLst>
          </p:nvPr>
        </p:nvGraphicFramePr>
        <p:xfrm>
          <a:off x="533400" y="3200400"/>
          <a:ext cx="8382000" cy="2621280"/>
        </p:xfrm>
        <a:graphic>
          <a:graphicData uri="http://schemas.openxmlformats.org/drawingml/2006/table">
            <a:tbl>
              <a:tblPr firstRow="1" bandRow="1">
                <a:tableStyleId>{5940675A-B579-460E-94D1-54222C63F5DA}</a:tableStyleId>
              </a:tblPr>
              <a:tblGrid>
                <a:gridCol w="4267199">
                  <a:extLst>
                    <a:ext uri="{9D8B030D-6E8A-4147-A177-3AD203B41FA5}">
                      <a16:colId xmlns:a16="http://schemas.microsoft.com/office/drawing/2014/main" xmlns="" val="20000"/>
                    </a:ext>
                  </a:extLst>
                </a:gridCol>
                <a:gridCol w="4114801">
                  <a:extLst>
                    <a:ext uri="{9D8B030D-6E8A-4147-A177-3AD203B41FA5}">
                      <a16:colId xmlns:a16="http://schemas.microsoft.com/office/drawing/2014/main" xmlns="" val="20001"/>
                    </a:ext>
                  </a:extLst>
                </a:gridCol>
              </a:tblGrid>
              <a:tr h="381000">
                <a:tc>
                  <a:txBody>
                    <a:bodyPr/>
                    <a:lstStyle/>
                    <a:p>
                      <a:pPr algn="ctr"/>
                      <a:r>
                        <a:rPr lang="en-US" sz="2000" b="1" dirty="0" err="1" smtClean="0">
                          <a:solidFill>
                            <a:srgbClr val="000000"/>
                          </a:solidFill>
                          <a:latin typeface="Times New Roman" pitchFamily="18" charset="0"/>
                          <a:cs typeface="Times New Roman" pitchFamily="18" charset="0"/>
                        </a:rPr>
                        <a:t>Trống</a:t>
                      </a:r>
                      <a:r>
                        <a:rPr lang="en-US" sz="2000" b="1" baseline="0" dirty="0" smtClean="0">
                          <a:solidFill>
                            <a:srgbClr val="000000"/>
                          </a:solidFill>
                          <a:latin typeface="Times New Roman" pitchFamily="18" charset="0"/>
                          <a:cs typeface="Times New Roman" pitchFamily="18" charset="0"/>
                        </a:rPr>
                        <a:t> ở </a:t>
                      </a:r>
                      <a:r>
                        <a:rPr lang="en-US" sz="2000" b="1" baseline="0" dirty="0" err="1" smtClean="0">
                          <a:solidFill>
                            <a:srgbClr val="000000"/>
                          </a:solidFill>
                          <a:latin typeface="Times New Roman" pitchFamily="18" charset="0"/>
                          <a:cs typeface="Times New Roman" pitchFamily="18" charset="0"/>
                        </a:rPr>
                        <a:t>cuối</a:t>
                      </a:r>
                      <a:r>
                        <a:rPr lang="en-US" sz="2000" b="1" baseline="0" dirty="0" smtClean="0">
                          <a:solidFill>
                            <a:srgbClr val="000000"/>
                          </a:solidFill>
                          <a:latin typeface="Times New Roman" pitchFamily="18" charset="0"/>
                          <a:cs typeface="Times New Roman" pitchFamily="18" charset="0"/>
                        </a:rPr>
                        <a:t> </a:t>
                      </a:r>
                      <a:r>
                        <a:rPr lang="en-US" sz="2000" b="1" baseline="0" dirty="0" err="1" smtClean="0">
                          <a:solidFill>
                            <a:srgbClr val="000000"/>
                          </a:solidFill>
                          <a:latin typeface="Times New Roman" pitchFamily="18" charset="0"/>
                          <a:cs typeface="Times New Roman" pitchFamily="18" charset="0"/>
                        </a:rPr>
                        <a:t>câu</a:t>
                      </a:r>
                      <a:endParaRPr lang="en-US" sz="2000" b="1" dirty="0">
                        <a:solidFill>
                          <a:srgbClr val="000000"/>
                        </a:solidFill>
                        <a:latin typeface="Times New Roman" pitchFamily="18" charset="0"/>
                        <a:cs typeface="Times New Roman" pitchFamily="18" charset="0"/>
                      </a:endParaRPr>
                    </a:p>
                  </a:txBody>
                  <a:tcPr/>
                </a:tc>
                <a:tc>
                  <a:txBody>
                    <a:bodyPr/>
                    <a:lstStyle/>
                    <a:p>
                      <a:pPr algn="ctr"/>
                      <a:r>
                        <a:rPr lang="en-US" sz="2000" b="1" smtClean="0">
                          <a:solidFill>
                            <a:srgbClr val="000000"/>
                          </a:solidFill>
                          <a:latin typeface="Times New Roman" pitchFamily="18" charset="0"/>
                          <a:cs typeface="Times New Roman" pitchFamily="18" charset="0"/>
                        </a:rPr>
                        <a:t>Trống</a:t>
                      </a:r>
                      <a:r>
                        <a:rPr lang="en-US" sz="2000" b="1" baseline="0" smtClean="0">
                          <a:solidFill>
                            <a:srgbClr val="000000"/>
                          </a:solidFill>
                          <a:latin typeface="Times New Roman" pitchFamily="18" charset="0"/>
                          <a:cs typeface="Times New Roman" pitchFamily="18" charset="0"/>
                        </a:rPr>
                        <a:t> ở giữa</a:t>
                      </a:r>
                      <a:endParaRPr lang="en-US" sz="2000" b="1">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1866900">
                <a:tc>
                  <a:txBody>
                    <a:bodyPr/>
                    <a:lstStyle/>
                    <a:p>
                      <a:pPr algn="just"/>
                      <a:r>
                        <a:rPr lang="en-US" sz="2000" kern="1200" smtClean="0">
                          <a:solidFill>
                            <a:srgbClr val="0000FF"/>
                          </a:solidFill>
                          <a:effectLst/>
                          <a:latin typeface="Times New Roman" pitchFamily="18" charset="0"/>
                          <a:ea typeface="+mn-ea"/>
                          <a:cs typeface="Times New Roman" pitchFamily="18" charset="0"/>
                        </a:rPr>
                        <a:t>Hãy điền từ thích hợp vào trong các ô trống trong phát biểu sau: Trong chế độ Telex, </a:t>
                      </a:r>
                    </a:p>
                    <a:p>
                      <a:pPr lvl="0" algn="just"/>
                      <a:r>
                        <a:rPr lang="en-US" sz="2000" kern="1200" smtClean="0">
                          <a:solidFill>
                            <a:srgbClr val="000000"/>
                          </a:solidFill>
                          <a:effectLst/>
                          <a:latin typeface="Times New Roman" pitchFamily="18" charset="0"/>
                          <a:ea typeface="+mn-ea"/>
                          <a:cs typeface="Times New Roman" pitchFamily="18" charset="0"/>
                        </a:rPr>
                        <a:t>A) Nếu gõ </a:t>
                      </a:r>
                      <a:r>
                        <a:rPr lang="en-US" sz="2000" b="1" kern="1200" smtClean="0">
                          <a:solidFill>
                            <a:srgbClr val="000000"/>
                          </a:solidFill>
                          <a:effectLst/>
                          <a:latin typeface="Times New Roman" pitchFamily="18" charset="0"/>
                          <a:ea typeface="+mn-ea"/>
                          <a:cs typeface="Times New Roman" pitchFamily="18" charset="0"/>
                        </a:rPr>
                        <a:t>aa</a:t>
                      </a:r>
                      <a:r>
                        <a:rPr lang="en-US" sz="2000" kern="1200" smtClean="0">
                          <a:solidFill>
                            <a:srgbClr val="000000"/>
                          </a:solidFill>
                          <a:effectLst/>
                          <a:latin typeface="Times New Roman" pitchFamily="18" charset="0"/>
                          <a:ea typeface="+mn-ea"/>
                          <a:cs typeface="Times New Roman" pitchFamily="18" charset="0"/>
                        </a:rPr>
                        <a:t> ta nhận được chữ </a:t>
                      </a:r>
                      <a:r>
                        <a:rPr lang="en-US" sz="2000" b="1" kern="1200" smtClean="0">
                          <a:solidFill>
                            <a:srgbClr val="000000"/>
                          </a:solidFill>
                          <a:effectLst/>
                          <a:latin typeface="Times New Roman" pitchFamily="18" charset="0"/>
                          <a:ea typeface="+mn-ea"/>
                          <a:cs typeface="Times New Roman" pitchFamily="18" charset="0"/>
                        </a:rPr>
                        <a:t>â</a:t>
                      </a:r>
                      <a:r>
                        <a:rPr lang="en-US" sz="2000" kern="1200" smtClean="0">
                          <a:solidFill>
                            <a:srgbClr val="000000"/>
                          </a:solidFill>
                          <a:effectLst/>
                          <a:latin typeface="Times New Roman" pitchFamily="18" charset="0"/>
                          <a:ea typeface="+mn-ea"/>
                          <a:cs typeface="Times New Roman" pitchFamily="18" charset="0"/>
                        </a:rPr>
                        <a:t>, để nhận được từ </a:t>
                      </a:r>
                      <a:r>
                        <a:rPr lang="en-US" sz="2000" b="1" kern="1200" smtClean="0">
                          <a:solidFill>
                            <a:srgbClr val="000000"/>
                          </a:solidFill>
                          <a:effectLst/>
                          <a:latin typeface="Times New Roman" pitchFamily="18" charset="0"/>
                          <a:ea typeface="+mn-ea"/>
                          <a:cs typeface="Times New Roman" pitchFamily="18" charset="0"/>
                        </a:rPr>
                        <a:t>aa</a:t>
                      </a:r>
                      <a:r>
                        <a:rPr lang="en-US" sz="2000" kern="1200" smtClean="0">
                          <a:solidFill>
                            <a:srgbClr val="000000"/>
                          </a:solidFill>
                          <a:effectLst/>
                          <a:latin typeface="Times New Roman" pitchFamily="18" charset="0"/>
                          <a:ea typeface="+mn-ea"/>
                          <a:cs typeface="Times New Roman" pitchFamily="18" charset="0"/>
                        </a:rPr>
                        <a:t> ta sẽ gõ …… ; </a:t>
                      </a:r>
                    </a:p>
                    <a:p>
                      <a:pPr lvl="0" algn="just"/>
                      <a:r>
                        <a:rPr lang="en-US" sz="2000" kern="1200" smtClean="0">
                          <a:solidFill>
                            <a:srgbClr val="000000"/>
                          </a:solidFill>
                          <a:effectLst/>
                          <a:latin typeface="Times New Roman" pitchFamily="18" charset="0"/>
                          <a:ea typeface="+mn-ea"/>
                          <a:cs typeface="Times New Roman" pitchFamily="18" charset="0"/>
                        </a:rPr>
                        <a:t>B) Nếu gõ </a:t>
                      </a:r>
                      <a:r>
                        <a:rPr lang="en-US" sz="2000" b="1" kern="1200" smtClean="0">
                          <a:solidFill>
                            <a:srgbClr val="000000"/>
                          </a:solidFill>
                          <a:effectLst/>
                          <a:latin typeface="Times New Roman" pitchFamily="18" charset="0"/>
                          <a:ea typeface="+mn-ea"/>
                          <a:cs typeface="Times New Roman" pitchFamily="18" charset="0"/>
                        </a:rPr>
                        <a:t>AX</a:t>
                      </a:r>
                      <a:r>
                        <a:rPr lang="en-US" sz="2000" kern="1200" smtClean="0">
                          <a:solidFill>
                            <a:srgbClr val="000000"/>
                          </a:solidFill>
                          <a:effectLst/>
                          <a:latin typeface="Times New Roman" pitchFamily="18" charset="0"/>
                          <a:ea typeface="+mn-ea"/>
                          <a:cs typeface="Times New Roman" pitchFamily="18" charset="0"/>
                        </a:rPr>
                        <a:t> ta nhận được chữ </a:t>
                      </a:r>
                      <a:r>
                        <a:rPr lang="en-US" sz="2000" b="1" kern="1200" smtClean="0">
                          <a:solidFill>
                            <a:srgbClr val="000000"/>
                          </a:solidFill>
                          <a:effectLst/>
                          <a:latin typeface="Times New Roman" pitchFamily="18" charset="0"/>
                          <a:ea typeface="+mn-ea"/>
                          <a:cs typeface="Times New Roman" pitchFamily="18" charset="0"/>
                        </a:rPr>
                        <a:t>Ã</a:t>
                      </a:r>
                      <a:r>
                        <a:rPr lang="en-US" sz="2000" kern="1200" smtClean="0">
                          <a:solidFill>
                            <a:srgbClr val="000000"/>
                          </a:solidFill>
                          <a:effectLst/>
                          <a:latin typeface="Times New Roman" pitchFamily="18" charset="0"/>
                          <a:ea typeface="+mn-ea"/>
                          <a:cs typeface="Times New Roman" pitchFamily="18" charset="0"/>
                        </a:rPr>
                        <a:t>, để nhận được từ </a:t>
                      </a:r>
                      <a:r>
                        <a:rPr lang="en-US" sz="2000" b="1" kern="1200" smtClean="0">
                          <a:solidFill>
                            <a:srgbClr val="000000"/>
                          </a:solidFill>
                          <a:effectLst/>
                          <a:latin typeface="Times New Roman" pitchFamily="18" charset="0"/>
                          <a:ea typeface="+mn-ea"/>
                          <a:cs typeface="Times New Roman" pitchFamily="18" charset="0"/>
                        </a:rPr>
                        <a:t>AX</a:t>
                      </a:r>
                      <a:r>
                        <a:rPr lang="en-US" sz="2000" kern="1200" smtClean="0">
                          <a:solidFill>
                            <a:srgbClr val="000000"/>
                          </a:solidFill>
                          <a:effectLst/>
                          <a:latin typeface="Times New Roman" pitchFamily="18" charset="0"/>
                          <a:ea typeface="+mn-ea"/>
                          <a:cs typeface="Times New Roman" pitchFamily="18" charset="0"/>
                        </a:rPr>
                        <a:t> ta sẽ gõ …..</a:t>
                      </a:r>
                      <a:endParaRPr lang="en-US" sz="2000">
                        <a:solidFill>
                          <a:srgbClr val="000000"/>
                        </a:solidFill>
                        <a:latin typeface="Times New Roman" pitchFamily="18" charset="0"/>
                        <a:cs typeface="Times New Roman" pitchFamily="18" charset="0"/>
                      </a:endParaRPr>
                    </a:p>
                  </a:txBody>
                  <a:tcPr/>
                </a:tc>
                <a:tc>
                  <a:txBody>
                    <a:bodyPr/>
                    <a:lstStyle/>
                    <a:p>
                      <a:pPr algn="just"/>
                      <a:r>
                        <a:rPr lang="en-US" sz="2000" kern="1200" dirty="0" err="1" smtClean="0">
                          <a:solidFill>
                            <a:srgbClr val="0000FF"/>
                          </a:solidFill>
                          <a:effectLst/>
                          <a:latin typeface="Times New Roman" pitchFamily="18" charset="0"/>
                          <a:ea typeface="+mn-ea"/>
                          <a:cs typeface="Times New Roman" pitchFamily="18" charset="0"/>
                        </a:rPr>
                        <a:t>Hãy</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điền</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từ</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thích</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hợp</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vào</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trong</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các</a:t>
                      </a:r>
                      <a:r>
                        <a:rPr lang="en-US" sz="2000" kern="1200" dirty="0" smtClean="0">
                          <a:solidFill>
                            <a:srgbClr val="0000FF"/>
                          </a:solidFill>
                          <a:effectLst/>
                          <a:latin typeface="Times New Roman" pitchFamily="18" charset="0"/>
                          <a:ea typeface="+mn-ea"/>
                          <a:cs typeface="Times New Roman" pitchFamily="18" charset="0"/>
                        </a:rPr>
                        <a:t> ô </a:t>
                      </a:r>
                      <a:r>
                        <a:rPr lang="en-US" sz="2000" kern="1200" dirty="0" err="1" smtClean="0">
                          <a:solidFill>
                            <a:srgbClr val="0000FF"/>
                          </a:solidFill>
                          <a:effectLst/>
                          <a:latin typeface="Times New Roman" pitchFamily="18" charset="0"/>
                          <a:ea typeface="+mn-ea"/>
                          <a:cs typeface="Times New Roman" pitchFamily="18" charset="0"/>
                        </a:rPr>
                        <a:t>trống</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trong</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phát</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biểu</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sau</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Trong</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chế</a:t>
                      </a:r>
                      <a:r>
                        <a:rPr lang="en-US" sz="2000" kern="1200" dirty="0" smtClean="0">
                          <a:solidFill>
                            <a:srgbClr val="0000FF"/>
                          </a:solidFill>
                          <a:effectLst/>
                          <a:latin typeface="Times New Roman" pitchFamily="18" charset="0"/>
                          <a:ea typeface="+mn-ea"/>
                          <a:cs typeface="Times New Roman" pitchFamily="18" charset="0"/>
                        </a:rPr>
                        <a:t> </a:t>
                      </a:r>
                      <a:r>
                        <a:rPr lang="en-US" sz="2000" kern="1200" dirty="0" err="1" smtClean="0">
                          <a:solidFill>
                            <a:srgbClr val="0000FF"/>
                          </a:solidFill>
                          <a:effectLst/>
                          <a:latin typeface="Times New Roman" pitchFamily="18" charset="0"/>
                          <a:ea typeface="+mn-ea"/>
                          <a:cs typeface="Times New Roman" pitchFamily="18" charset="0"/>
                        </a:rPr>
                        <a:t>độ</a:t>
                      </a:r>
                      <a:r>
                        <a:rPr lang="en-US" sz="2000" kern="1200" dirty="0" smtClean="0">
                          <a:solidFill>
                            <a:srgbClr val="0000FF"/>
                          </a:solidFill>
                          <a:effectLst/>
                          <a:latin typeface="Times New Roman" pitchFamily="18" charset="0"/>
                          <a:ea typeface="+mn-ea"/>
                          <a:cs typeface="Times New Roman" pitchFamily="18" charset="0"/>
                        </a:rPr>
                        <a:t> Telex, </a:t>
                      </a:r>
                    </a:p>
                    <a:p>
                      <a:pPr lvl="0" algn="just"/>
                      <a:r>
                        <a:rPr lang="en-US" sz="2000" kern="1200" dirty="0" smtClean="0">
                          <a:solidFill>
                            <a:srgbClr val="000000"/>
                          </a:solidFill>
                          <a:effectLst/>
                          <a:latin typeface="Times New Roman" pitchFamily="18" charset="0"/>
                          <a:ea typeface="+mn-ea"/>
                          <a:cs typeface="Times New Roman" pitchFamily="18" charset="0"/>
                        </a:rPr>
                        <a:t>A) </a:t>
                      </a:r>
                      <a:r>
                        <a:rPr lang="en-US" sz="2000" kern="1200" dirty="0" err="1" smtClean="0">
                          <a:solidFill>
                            <a:srgbClr val="000000"/>
                          </a:solidFill>
                          <a:effectLst/>
                          <a:latin typeface="Times New Roman" pitchFamily="18" charset="0"/>
                          <a:ea typeface="+mn-ea"/>
                          <a:cs typeface="Times New Roman" pitchFamily="18" charset="0"/>
                        </a:rPr>
                        <a:t>Nếu</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gõ</a:t>
                      </a:r>
                      <a:r>
                        <a:rPr lang="en-US" sz="2000" kern="1200" dirty="0" smtClean="0">
                          <a:solidFill>
                            <a:srgbClr val="000000"/>
                          </a:solidFill>
                          <a:effectLst/>
                          <a:latin typeface="Times New Roman" pitchFamily="18" charset="0"/>
                          <a:ea typeface="+mn-ea"/>
                          <a:cs typeface="Times New Roman" pitchFamily="18" charset="0"/>
                        </a:rPr>
                        <a:t> </a:t>
                      </a:r>
                      <a:r>
                        <a:rPr lang="en-US" sz="2000" b="1" kern="1200" dirty="0" err="1" smtClean="0">
                          <a:solidFill>
                            <a:srgbClr val="000000"/>
                          </a:solidFill>
                          <a:effectLst/>
                          <a:latin typeface="Times New Roman" pitchFamily="18" charset="0"/>
                          <a:ea typeface="+mn-ea"/>
                          <a:cs typeface="Times New Roman" pitchFamily="18" charset="0"/>
                        </a:rPr>
                        <a:t>aa</a:t>
                      </a:r>
                      <a:r>
                        <a:rPr lang="en-US" sz="2000" kern="1200" dirty="0" smtClean="0">
                          <a:solidFill>
                            <a:srgbClr val="000000"/>
                          </a:solidFill>
                          <a:effectLst/>
                          <a:latin typeface="Times New Roman" pitchFamily="18" charset="0"/>
                          <a:ea typeface="+mn-ea"/>
                          <a:cs typeface="Times New Roman" pitchFamily="18" charset="0"/>
                        </a:rPr>
                        <a:t> ta </a:t>
                      </a:r>
                      <a:r>
                        <a:rPr lang="en-US" sz="2000" kern="1200" dirty="0" err="1" smtClean="0">
                          <a:solidFill>
                            <a:srgbClr val="000000"/>
                          </a:solidFill>
                          <a:effectLst/>
                          <a:latin typeface="Times New Roman" pitchFamily="18" charset="0"/>
                          <a:ea typeface="+mn-ea"/>
                          <a:cs typeface="Times New Roman" pitchFamily="18" charset="0"/>
                        </a:rPr>
                        <a:t>nhận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được</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chữ</a:t>
                      </a:r>
                      <a:r>
                        <a:rPr lang="en-US" sz="2000" kern="1200" dirty="0" smtClean="0">
                          <a:solidFill>
                            <a:srgbClr val="000000"/>
                          </a:solidFill>
                          <a:effectLst/>
                          <a:latin typeface="Times New Roman" pitchFamily="18" charset="0"/>
                          <a:ea typeface="+mn-ea"/>
                          <a:cs typeface="Times New Roman" pitchFamily="18" charset="0"/>
                        </a:rPr>
                        <a:t> </a:t>
                      </a:r>
                      <a:r>
                        <a:rPr lang="en-US" sz="2000" b="1" kern="1200" dirty="0" smtClean="0">
                          <a:solidFill>
                            <a:srgbClr val="000000"/>
                          </a:solidFill>
                          <a:effectLst/>
                          <a:latin typeface="Times New Roman" pitchFamily="18" charset="0"/>
                          <a:ea typeface="+mn-ea"/>
                          <a:cs typeface="Times New Roman" pitchFamily="18" charset="0"/>
                        </a:rPr>
                        <a:t>â</a:t>
                      </a:r>
                      <a:r>
                        <a:rPr lang="en-US" sz="2000" kern="1200" dirty="0" smtClean="0">
                          <a:solidFill>
                            <a:srgbClr val="000000"/>
                          </a:solidFill>
                          <a:effectLst/>
                          <a:latin typeface="Times New Roman" pitchFamily="18" charset="0"/>
                          <a:ea typeface="+mn-ea"/>
                          <a:cs typeface="Times New Roman" pitchFamily="18" charset="0"/>
                        </a:rPr>
                        <a:t>, ta </a:t>
                      </a:r>
                      <a:r>
                        <a:rPr lang="en-US" sz="2000" kern="1200" dirty="0" err="1" smtClean="0">
                          <a:solidFill>
                            <a:srgbClr val="000000"/>
                          </a:solidFill>
                          <a:effectLst/>
                          <a:latin typeface="Times New Roman" pitchFamily="18" charset="0"/>
                          <a:ea typeface="+mn-ea"/>
                          <a:cs typeface="Times New Roman" pitchFamily="18" charset="0"/>
                        </a:rPr>
                        <a:t>sẽ</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gõ</a:t>
                      </a:r>
                      <a:r>
                        <a:rPr lang="en-US" sz="2000" kern="1200" dirty="0" smtClean="0">
                          <a:solidFill>
                            <a:srgbClr val="000000"/>
                          </a:solidFill>
                          <a:effectLst/>
                          <a:latin typeface="Times New Roman" pitchFamily="18" charset="0"/>
                          <a:ea typeface="+mn-ea"/>
                          <a:cs typeface="Times New Roman" pitchFamily="18" charset="0"/>
                        </a:rPr>
                        <a:t> ……  </a:t>
                      </a:r>
                      <a:r>
                        <a:rPr lang="en-US" sz="2000" kern="1200" dirty="0" err="1" smtClean="0">
                          <a:solidFill>
                            <a:srgbClr val="000000"/>
                          </a:solidFill>
                          <a:effectLst/>
                          <a:latin typeface="Times New Roman" pitchFamily="18" charset="0"/>
                          <a:ea typeface="+mn-ea"/>
                          <a:cs typeface="Times New Roman" pitchFamily="18" charset="0"/>
                        </a:rPr>
                        <a:t>để</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nhận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được</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từ</a:t>
                      </a:r>
                      <a:r>
                        <a:rPr lang="en-US" sz="2000" kern="1200" dirty="0" smtClean="0">
                          <a:solidFill>
                            <a:srgbClr val="000000"/>
                          </a:solidFill>
                          <a:effectLst/>
                          <a:latin typeface="Times New Roman" pitchFamily="18" charset="0"/>
                          <a:ea typeface="+mn-ea"/>
                          <a:cs typeface="Times New Roman" pitchFamily="18" charset="0"/>
                        </a:rPr>
                        <a:t> </a:t>
                      </a:r>
                      <a:r>
                        <a:rPr lang="en-US" sz="2000" b="1" kern="1200" dirty="0" err="1" smtClean="0">
                          <a:solidFill>
                            <a:srgbClr val="000000"/>
                          </a:solidFill>
                          <a:effectLst/>
                          <a:latin typeface="Times New Roman" pitchFamily="18" charset="0"/>
                          <a:ea typeface="+mn-ea"/>
                          <a:cs typeface="Times New Roman" pitchFamily="18" charset="0"/>
                        </a:rPr>
                        <a:t>aa</a:t>
                      </a:r>
                      <a:r>
                        <a:rPr lang="en-US" sz="2000" kern="1200" dirty="0" smtClean="0">
                          <a:solidFill>
                            <a:srgbClr val="000000"/>
                          </a:solidFill>
                          <a:effectLst/>
                          <a:latin typeface="Times New Roman" pitchFamily="18" charset="0"/>
                          <a:ea typeface="+mn-ea"/>
                          <a:cs typeface="Times New Roman" pitchFamily="18" charset="0"/>
                        </a:rPr>
                        <a:t>;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2000" kern="1200" dirty="0" smtClean="0">
                          <a:solidFill>
                            <a:srgbClr val="000000"/>
                          </a:solidFill>
                          <a:effectLst/>
                          <a:latin typeface="Times New Roman" pitchFamily="18" charset="0"/>
                          <a:ea typeface="+mn-ea"/>
                          <a:cs typeface="Times New Roman" pitchFamily="18" charset="0"/>
                        </a:rPr>
                        <a:t>B) </a:t>
                      </a:r>
                      <a:r>
                        <a:rPr lang="en-US" sz="2000" kern="1200" dirty="0" err="1" smtClean="0">
                          <a:solidFill>
                            <a:srgbClr val="000000"/>
                          </a:solidFill>
                          <a:effectLst/>
                          <a:latin typeface="Times New Roman" pitchFamily="18" charset="0"/>
                          <a:ea typeface="+mn-ea"/>
                          <a:cs typeface="Times New Roman" pitchFamily="18" charset="0"/>
                        </a:rPr>
                        <a:t>Nếu</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gõ</a:t>
                      </a:r>
                      <a:r>
                        <a:rPr lang="en-US" sz="2000" kern="1200" dirty="0" smtClean="0">
                          <a:solidFill>
                            <a:srgbClr val="000000"/>
                          </a:solidFill>
                          <a:effectLst/>
                          <a:latin typeface="Times New Roman" pitchFamily="18" charset="0"/>
                          <a:ea typeface="+mn-ea"/>
                          <a:cs typeface="Times New Roman" pitchFamily="18" charset="0"/>
                        </a:rPr>
                        <a:t> </a:t>
                      </a:r>
                      <a:r>
                        <a:rPr lang="en-US" sz="2000" b="1" kern="1200" dirty="0" smtClean="0">
                          <a:solidFill>
                            <a:srgbClr val="000000"/>
                          </a:solidFill>
                          <a:effectLst/>
                          <a:latin typeface="Times New Roman" pitchFamily="18" charset="0"/>
                          <a:ea typeface="+mn-ea"/>
                          <a:cs typeface="Times New Roman" pitchFamily="18" charset="0"/>
                        </a:rPr>
                        <a:t>AX</a:t>
                      </a:r>
                      <a:r>
                        <a:rPr lang="en-US" sz="2000" kern="1200" dirty="0" smtClean="0">
                          <a:solidFill>
                            <a:srgbClr val="000000"/>
                          </a:solidFill>
                          <a:effectLst/>
                          <a:latin typeface="Times New Roman" pitchFamily="18" charset="0"/>
                          <a:ea typeface="+mn-ea"/>
                          <a:cs typeface="Times New Roman" pitchFamily="18" charset="0"/>
                        </a:rPr>
                        <a:t> ta </a:t>
                      </a:r>
                      <a:r>
                        <a:rPr lang="en-US" sz="2000" kern="1200" dirty="0" err="1" smtClean="0">
                          <a:solidFill>
                            <a:srgbClr val="000000"/>
                          </a:solidFill>
                          <a:effectLst/>
                          <a:latin typeface="Times New Roman" pitchFamily="18" charset="0"/>
                          <a:ea typeface="+mn-ea"/>
                          <a:cs typeface="Times New Roman" pitchFamily="18" charset="0"/>
                        </a:rPr>
                        <a:t>nhận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được</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chữ</a:t>
                      </a:r>
                      <a:r>
                        <a:rPr lang="en-US" sz="2000" kern="1200" dirty="0" smtClean="0">
                          <a:solidFill>
                            <a:srgbClr val="000000"/>
                          </a:solidFill>
                          <a:effectLst/>
                          <a:latin typeface="Times New Roman" pitchFamily="18" charset="0"/>
                          <a:ea typeface="+mn-ea"/>
                          <a:cs typeface="Times New Roman" pitchFamily="18" charset="0"/>
                        </a:rPr>
                        <a:t> </a:t>
                      </a:r>
                      <a:r>
                        <a:rPr lang="en-US" sz="2000" b="1" kern="1200" dirty="0" smtClean="0">
                          <a:solidFill>
                            <a:srgbClr val="000000"/>
                          </a:solidFill>
                          <a:effectLst/>
                          <a:latin typeface="Times New Roman" pitchFamily="18" charset="0"/>
                          <a:ea typeface="+mn-ea"/>
                          <a:cs typeface="Times New Roman" pitchFamily="18" charset="0"/>
                        </a:rPr>
                        <a:t>Ã</a:t>
                      </a:r>
                      <a:r>
                        <a:rPr lang="en-US" sz="2000" kern="1200" dirty="0" smtClean="0">
                          <a:solidFill>
                            <a:srgbClr val="000000"/>
                          </a:solidFill>
                          <a:effectLst/>
                          <a:latin typeface="Times New Roman" pitchFamily="18" charset="0"/>
                          <a:ea typeface="+mn-ea"/>
                          <a:cs typeface="Times New Roman" pitchFamily="18" charset="0"/>
                        </a:rPr>
                        <a:t>, ta </a:t>
                      </a:r>
                      <a:r>
                        <a:rPr lang="en-US" sz="2000" kern="1200" dirty="0" err="1" smtClean="0">
                          <a:solidFill>
                            <a:srgbClr val="000000"/>
                          </a:solidFill>
                          <a:effectLst/>
                          <a:latin typeface="Times New Roman" pitchFamily="18" charset="0"/>
                          <a:ea typeface="+mn-ea"/>
                          <a:cs typeface="Times New Roman" pitchFamily="18" charset="0"/>
                        </a:rPr>
                        <a:t>sẽ</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gõ</a:t>
                      </a:r>
                      <a:r>
                        <a:rPr lang="en-US" sz="2000" kern="1200" dirty="0" smtClean="0">
                          <a:solidFill>
                            <a:srgbClr val="000000"/>
                          </a:solidFill>
                          <a:effectLst/>
                          <a:latin typeface="Times New Roman" pitchFamily="18" charset="0"/>
                          <a:ea typeface="+mn-ea"/>
                          <a:cs typeface="Times New Roman" pitchFamily="18" charset="0"/>
                        </a:rPr>
                        <a:t> …. </a:t>
                      </a:r>
                      <a:r>
                        <a:rPr lang="en-US" sz="2000" kern="1200" dirty="0" err="1" smtClean="0">
                          <a:solidFill>
                            <a:srgbClr val="000000"/>
                          </a:solidFill>
                          <a:effectLst/>
                          <a:latin typeface="Times New Roman" pitchFamily="18" charset="0"/>
                          <a:ea typeface="+mn-ea"/>
                          <a:cs typeface="Times New Roman" pitchFamily="18" charset="0"/>
                        </a:rPr>
                        <a:t>để</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nhận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được</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từ</a:t>
                      </a:r>
                      <a:r>
                        <a:rPr lang="en-US" sz="2000" kern="1200" dirty="0" smtClean="0">
                          <a:solidFill>
                            <a:srgbClr val="000000"/>
                          </a:solidFill>
                          <a:effectLst/>
                          <a:latin typeface="Times New Roman" pitchFamily="18" charset="0"/>
                          <a:ea typeface="+mn-ea"/>
                          <a:cs typeface="Times New Roman" pitchFamily="18" charset="0"/>
                        </a:rPr>
                        <a:t> </a:t>
                      </a:r>
                      <a:r>
                        <a:rPr lang="en-US" sz="2000" b="1" kern="1200" dirty="0" smtClean="0">
                          <a:solidFill>
                            <a:srgbClr val="000000"/>
                          </a:solidFill>
                          <a:effectLst/>
                          <a:latin typeface="Times New Roman" pitchFamily="18" charset="0"/>
                          <a:ea typeface="+mn-ea"/>
                          <a:cs typeface="Times New Roman" pitchFamily="18" charset="0"/>
                        </a:rPr>
                        <a:t>AX</a:t>
                      </a:r>
                      <a:endParaRPr lang="en-US" sz="2000" b="1" kern="1200" dirty="0">
                        <a:solidFill>
                          <a:srgbClr val="000000"/>
                        </a:solidFill>
                        <a:effectLst/>
                        <a:latin typeface="Times New Roman" pitchFamily="18" charset="0"/>
                        <a:ea typeface="+mn-ea"/>
                        <a:cs typeface="Times New Roman" pitchFamily="18" charset="0"/>
                      </a:endParaRPr>
                    </a:p>
                  </a:txBody>
                  <a:tcPr/>
                </a:tc>
                <a:extLst>
                  <a:ext uri="{0D108BD9-81ED-4DB2-BD59-A6C34878D82A}">
                    <a16:rowId xmlns:a16="http://schemas.microsoft.com/office/drawing/2014/main" xmlns="" val="10001"/>
                  </a:ext>
                </a:extLst>
              </a:tr>
            </a:tbl>
          </a:graphicData>
        </a:graphic>
      </p:graphicFrame>
      <p:sp>
        <p:nvSpPr>
          <p:cNvPr id="6"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7" name="TextBox 6"/>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8" name="TextBox 7"/>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4.2.1.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dẫn</a:t>
            </a:r>
            <a:r>
              <a:rPr lang="en-US" sz="2400" b="1" dirty="0" smtClean="0">
                <a:solidFill>
                  <a:srgbClr val="0000CC"/>
                </a:solidFill>
                <a:latin typeface="Times New Roman" pitchFamily="18" charset="0"/>
                <a:cs typeface="Times New Roman" pitchFamily="18" charset="0"/>
              </a:rPr>
              <a:t>:</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151743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7" name="TextBox 6"/>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8" name="TextBox 7"/>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
        <p:nvSpPr>
          <p:cNvPr id="10" name="Rectangle 3"/>
          <p:cNvSpPr txBox="1">
            <a:spLocks noChangeArrowheads="1"/>
          </p:cNvSpPr>
          <p:nvPr/>
        </p:nvSpPr>
        <p:spPr>
          <a:xfrm>
            <a:off x="484496" y="1981200"/>
            <a:ext cx="8610600" cy="4114800"/>
          </a:xfrm>
          <a:prstGeom prst="rect">
            <a:avLst/>
          </a:prstGeom>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spcBef>
                <a:spcPts val="300"/>
              </a:spcBef>
              <a:buFont typeface="Arial" pitchFamily="34" charset="0"/>
              <a:buNone/>
            </a:pPr>
            <a:r>
              <a:rPr lang="en-US" dirty="0" err="1" smtClean="0">
                <a:solidFill>
                  <a:srgbClr val="000000"/>
                </a:solidFill>
              </a:rPr>
              <a:t>Phần</a:t>
            </a:r>
            <a:r>
              <a:rPr lang="en-US" dirty="0" smtClean="0">
                <a:solidFill>
                  <a:srgbClr val="000000"/>
                </a:solidFill>
              </a:rPr>
              <a:t> </a:t>
            </a:r>
            <a:r>
              <a:rPr lang="en-US" dirty="0" err="1" smtClean="0">
                <a:solidFill>
                  <a:srgbClr val="000000"/>
                </a:solidFill>
              </a:rPr>
              <a:t>thông</a:t>
            </a:r>
            <a:r>
              <a:rPr lang="en-US" dirty="0" smtClean="0">
                <a:solidFill>
                  <a:srgbClr val="000000"/>
                </a:solidFill>
              </a:rPr>
              <a:t> tin </a:t>
            </a:r>
            <a:r>
              <a:rPr lang="en-US" dirty="0" err="1" smtClean="0">
                <a:solidFill>
                  <a:srgbClr val="000000"/>
                </a:solidFill>
              </a:rPr>
              <a:t>gồm</a:t>
            </a:r>
            <a:r>
              <a:rPr lang="en-US" dirty="0" smtClean="0">
                <a:solidFill>
                  <a:srgbClr val="000000"/>
                </a:solidFill>
              </a:rPr>
              <a:t> </a:t>
            </a:r>
            <a:r>
              <a:rPr lang="vi-VN" dirty="0" smtClean="0">
                <a:solidFill>
                  <a:srgbClr val="000000"/>
                </a:solidFill>
              </a:rPr>
              <a:t>hai loại phương án lựa chọn</a:t>
            </a:r>
            <a:r>
              <a:rPr lang="en-US" dirty="0" smtClean="0">
                <a:solidFill>
                  <a:srgbClr val="000000"/>
                </a:solidFill>
              </a:rPr>
              <a:t>/</a:t>
            </a:r>
            <a:r>
              <a:rPr lang="en-US" dirty="0" err="1" smtClean="0">
                <a:solidFill>
                  <a:srgbClr val="000000"/>
                </a:solidFill>
              </a:rPr>
              <a:t>trả</a:t>
            </a:r>
            <a:r>
              <a:rPr lang="en-US" dirty="0" smtClean="0">
                <a:solidFill>
                  <a:srgbClr val="000000"/>
                </a:solidFill>
              </a:rPr>
              <a:t> </a:t>
            </a:r>
            <a:r>
              <a:rPr lang="en-US" dirty="0" err="1" smtClean="0">
                <a:solidFill>
                  <a:srgbClr val="000000"/>
                </a:solidFill>
              </a:rPr>
              <a:t>lời</a:t>
            </a:r>
            <a:r>
              <a:rPr lang="vi-VN" dirty="0" smtClean="0">
                <a:solidFill>
                  <a:srgbClr val="000000"/>
                </a:solidFill>
              </a:rPr>
              <a:t>:</a:t>
            </a:r>
          </a:p>
          <a:p>
            <a:pPr algn="just">
              <a:spcBef>
                <a:spcPts val="300"/>
              </a:spcBef>
            </a:pPr>
            <a:r>
              <a:rPr lang="vi-VN" b="1" dirty="0" smtClean="0">
                <a:solidFill>
                  <a:srgbClr val="000000"/>
                </a:solidFill>
              </a:rPr>
              <a:t>Phương án nhiễu</a:t>
            </a:r>
            <a:r>
              <a:rPr lang="vi-VN" dirty="0" smtClean="0">
                <a:solidFill>
                  <a:srgbClr val="000000"/>
                </a:solidFill>
              </a:rPr>
              <a:t>:</a:t>
            </a:r>
          </a:p>
          <a:p>
            <a:pPr lvl="1" algn="just">
              <a:spcBef>
                <a:spcPts val="300"/>
              </a:spcBef>
            </a:pPr>
            <a:r>
              <a:rPr lang="vi-VN" dirty="0" smtClean="0">
                <a:solidFill>
                  <a:srgbClr val="000000"/>
                </a:solidFill>
              </a:rPr>
              <a:t>Là câu trả lời hợp lý (nhưng không chính xác) đối với câu hỏi hoặc vấn đề được nêu ra trong câu dẫn.</a:t>
            </a:r>
          </a:p>
          <a:p>
            <a:pPr lvl="1" algn="just">
              <a:spcBef>
                <a:spcPts val="300"/>
              </a:spcBef>
            </a:pPr>
            <a:r>
              <a:rPr lang="vi-VN" dirty="0" smtClean="0">
                <a:solidFill>
                  <a:srgbClr val="000000"/>
                </a:solidFill>
              </a:rPr>
              <a:t>Chỉ hợp lý đối với những </a:t>
            </a:r>
            <a:r>
              <a:rPr lang="en-US" dirty="0" err="1" smtClean="0">
                <a:solidFill>
                  <a:srgbClr val="000000"/>
                </a:solidFill>
              </a:rPr>
              <a:t>học</a:t>
            </a:r>
            <a:r>
              <a:rPr lang="en-US" dirty="0" smtClean="0">
                <a:solidFill>
                  <a:srgbClr val="000000"/>
                </a:solidFill>
              </a:rPr>
              <a:t> </a:t>
            </a:r>
            <a:r>
              <a:rPr lang="en-US" dirty="0" err="1" smtClean="0">
                <a:solidFill>
                  <a:srgbClr val="000000"/>
                </a:solidFill>
              </a:rPr>
              <a:t>sinh</a:t>
            </a:r>
            <a:r>
              <a:rPr lang="en-US" dirty="0" smtClean="0">
                <a:solidFill>
                  <a:srgbClr val="000000"/>
                </a:solidFill>
              </a:rPr>
              <a:t> </a:t>
            </a:r>
            <a:r>
              <a:rPr lang="vi-VN" dirty="0" smtClean="0">
                <a:solidFill>
                  <a:srgbClr val="000000"/>
                </a:solidFill>
              </a:rPr>
              <a:t>không có kiến thức hoặc không đọc tài liệu đầy đủ.</a:t>
            </a:r>
          </a:p>
          <a:p>
            <a:pPr lvl="1" algn="just">
              <a:spcBef>
                <a:spcPts val="300"/>
              </a:spcBef>
            </a:pPr>
            <a:r>
              <a:rPr lang="vi-VN" dirty="0" smtClean="0">
                <a:solidFill>
                  <a:srgbClr val="000000"/>
                </a:solidFill>
              </a:rPr>
              <a:t>Không hợp lý đối với các </a:t>
            </a:r>
            <a:r>
              <a:rPr lang="en-US" dirty="0" err="1" smtClean="0">
                <a:solidFill>
                  <a:srgbClr val="000000"/>
                </a:solidFill>
              </a:rPr>
              <a:t>học</a:t>
            </a:r>
            <a:r>
              <a:rPr lang="en-US" dirty="0" smtClean="0">
                <a:solidFill>
                  <a:srgbClr val="000000"/>
                </a:solidFill>
              </a:rPr>
              <a:t> </a:t>
            </a:r>
            <a:r>
              <a:rPr lang="en-US" dirty="0" err="1" smtClean="0">
                <a:solidFill>
                  <a:srgbClr val="000000"/>
                </a:solidFill>
              </a:rPr>
              <a:t>sinh</a:t>
            </a:r>
            <a:r>
              <a:rPr lang="en-US" dirty="0" smtClean="0">
                <a:solidFill>
                  <a:srgbClr val="000000"/>
                </a:solidFill>
              </a:rPr>
              <a:t> </a:t>
            </a:r>
            <a:r>
              <a:rPr lang="vi-VN" dirty="0" smtClean="0">
                <a:solidFill>
                  <a:srgbClr val="000000"/>
                </a:solidFill>
              </a:rPr>
              <a:t>có kiến thức, chịu khó học bài</a:t>
            </a:r>
          </a:p>
          <a:p>
            <a:pPr algn="just">
              <a:spcBef>
                <a:spcPts val="300"/>
              </a:spcBef>
            </a:pPr>
            <a:r>
              <a:rPr lang="vi-VN" b="1" dirty="0" smtClean="0">
                <a:solidFill>
                  <a:srgbClr val="000000"/>
                </a:solidFill>
              </a:rPr>
              <a:t>Phương án đúng, Phương án tốt nhất</a:t>
            </a:r>
            <a:r>
              <a:rPr lang="en-US" dirty="0" smtClean="0">
                <a:solidFill>
                  <a:srgbClr val="000000"/>
                </a:solidFill>
              </a:rPr>
              <a:t>:</a:t>
            </a:r>
            <a:endParaRPr lang="vi-VN" dirty="0" smtClean="0">
              <a:solidFill>
                <a:srgbClr val="000000"/>
              </a:solidFill>
            </a:endParaRPr>
          </a:p>
          <a:p>
            <a:pPr lvl="1" algn="just">
              <a:spcBef>
                <a:spcPts val="300"/>
              </a:spcBef>
            </a:pPr>
            <a:r>
              <a:rPr lang="vi-VN" dirty="0" smtClean="0">
                <a:solidFill>
                  <a:srgbClr val="000000"/>
                </a:solidFill>
              </a:rPr>
              <a:t>Thể hiện sự hiểu biết của </a:t>
            </a:r>
            <a:r>
              <a:rPr lang="en-US" dirty="0" err="1" smtClean="0">
                <a:solidFill>
                  <a:srgbClr val="000000"/>
                </a:solidFill>
              </a:rPr>
              <a:t>học</a:t>
            </a:r>
            <a:r>
              <a:rPr lang="en-US" dirty="0" smtClean="0">
                <a:solidFill>
                  <a:srgbClr val="000000"/>
                </a:solidFill>
              </a:rPr>
              <a:t> </a:t>
            </a:r>
            <a:r>
              <a:rPr lang="en-US" dirty="0" err="1" smtClean="0">
                <a:solidFill>
                  <a:srgbClr val="000000"/>
                </a:solidFill>
              </a:rPr>
              <a:t>sinh</a:t>
            </a:r>
            <a:r>
              <a:rPr lang="en-US" dirty="0" smtClean="0">
                <a:solidFill>
                  <a:srgbClr val="000000"/>
                </a:solidFill>
              </a:rPr>
              <a:t> </a:t>
            </a:r>
            <a:r>
              <a:rPr lang="vi-VN" dirty="0" smtClean="0">
                <a:solidFill>
                  <a:srgbClr val="000000"/>
                </a:solidFill>
              </a:rPr>
              <a:t>và sự lựa chọn chính xác hoặc tốt nhất cho câu hỏi hay vấn đề </a:t>
            </a:r>
            <a:r>
              <a:rPr lang="en-US" dirty="0" err="1" smtClean="0">
                <a:solidFill>
                  <a:srgbClr val="000000"/>
                </a:solidFill>
              </a:rPr>
              <a:t>được</a:t>
            </a:r>
            <a:r>
              <a:rPr lang="en-US" dirty="0" smtClean="0">
                <a:solidFill>
                  <a:srgbClr val="000000"/>
                </a:solidFill>
              </a:rPr>
              <a:t> </a:t>
            </a:r>
            <a:r>
              <a:rPr lang="vi-VN" dirty="0" smtClean="0">
                <a:solidFill>
                  <a:srgbClr val="000000"/>
                </a:solidFill>
              </a:rPr>
              <a:t>yêu cầu.</a:t>
            </a:r>
            <a:endParaRPr lang="en-US" dirty="0"/>
          </a:p>
        </p:txBody>
      </p:sp>
    </p:spTree>
    <p:extLst>
      <p:ext uri="{BB962C8B-B14F-4D97-AF65-F5344CB8AC3E}">
        <p14:creationId xmlns:p14="http://schemas.microsoft.com/office/powerpoint/2010/main" val="39737610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7200" y="2057400"/>
            <a:ext cx="8432800" cy="3810000"/>
          </a:xfrm>
        </p:spPr>
        <p:txBody>
          <a:bodyPr>
            <a:noAutofit/>
          </a:bodyPr>
          <a:lstStyle/>
          <a:p>
            <a:pPr algn="just">
              <a:spcBef>
                <a:spcPts val="300"/>
              </a:spcBef>
            </a:pPr>
            <a:r>
              <a:rPr lang="en-US" sz="2200" b="1" dirty="0" err="1" smtClean="0">
                <a:solidFill>
                  <a:srgbClr val="0000FF"/>
                </a:solidFill>
              </a:rPr>
              <a:t>Chỉ</a:t>
            </a:r>
            <a:r>
              <a:rPr lang="en-US" sz="2200" b="1" dirty="0" smtClean="0">
                <a:solidFill>
                  <a:srgbClr val="0000FF"/>
                </a:solidFill>
              </a:rPr>
              <a:t> </a:t>
            </a:r>
            <a:r>
              <a:rPr lang="en-US" sz="2200" b="1" dirty="0" err="1" smtClean="0">
                <a:solidFill>
                  <a:srgbClr val="0000FF"/>
                </a:solidFill>
              </a:rPr>
              <a:t>có</a:t>
            </a:r>
            <a:r>
              <a:rPr lang="en-US" sz="2200" b="1" dirty="0" smtClean="0">
                <a:solidFill>
                  <a:srgbClr val="0000FF"/>
                </a:solidFill>
              </a:rPr>
              <a:t> </a:t>
            </a:r>
            <a:r>
              <a:rPr lang="en-US" sz="2200" b="1" dirty="0" err="1" smtClean="0">
                <a:solidFill>
                  <a:srgbClr val="0000FF"/>
                </a:solidFill>
              </a:rPr>
              <a:t>duy</a:t>
            </a:r>
            <a:r>
              <a:rPr lang="en-US" sz="2200" b="1" dirty="0" smtClean="0">
                <a:solidFill>
                  <a:srgbClr val="0000FF"/>
                </a:solidFill>
              </a:rPr>
              <a:t> </a:t>
            </a:r>
            <a:r>
              <a:rPr lang="en-US" sz="2200" b="1" dirty="0" err="1" smtClean="0">
                <a:solidFill>
                  <a:srgbClr val="0000FF"/>
                </a:solidFill>
              </a:rPr>
              <a:t>nhất</a:t>
            </a:r>
            <a:r>
              <a:rPr lang="en-US" sz="2200" b="1" dirty="0" smtClean="0">
                <a:solidFill>
                  <a:srgbClr val="0000FF"/>
                </a:solidFill>
              </a:rPr>
              <a:t> </a:t>
            </a:r>
            <a:r>
              <a:rPr lang="en-US" sz="2200" b="1" dirty="0" err="1" smtClean="0">
                <a:solidFill>
                  <a:srgbClr val="0000FF"/>
                </a:solidFill>
              </a:rPr>
              <a:t>một</a:t>
            </a:r>
            <a:r>
              <a:rPr lang="en-US" sz="2200" b="1" dirty="0" smtClean="0">
                <a:solidFill>
                  <a:srgbClr val="0000FF"/>
                </a:solidFill>
              </a:rPr>
              <a:t> </a:t>
            </a:r>
            <a:r>
              <a:rPr lang="en-US" sz="2200" b="1" dirty="0" err="1" smtClean="0">
                <a:solidFill>
                  <a:srgbClr val="0000FF"/>
                </a:solidFill>
              </a:rPr>
              <a:t>phương</a:t>
            </a:r>
            <a:r>
              <a:rPr lang="en-US" sz="2200" b="1" dirty="0" smtClean="0">
                <a:solidFill>
                  <a:srgbClr val="0000FF"/>
                </a:solidFill>
              </a:rPr>
              <a:t> </a:t>
            </a:r>
            <a:r>
              <a:rPr lang="en-US" sz="2200" b="1" dirty="0" err="1" smtClean="0">
                <a:solidFill>
                  <a:srgbClr val="0000FF"/>
                </a:solidFill>
              </a:rPr>
              <a:t>án</a:t>
            </a:r>
            <a:r>
              <a:rPr lang="en-US" sz="2200" b="1" dirty="0" smtClean="0">
                <a:solidFill>
                  <a:srgbClr val="0000FF"/>
                </a:solidFill>
              </a:rPr>
              <a:t> </a:t>
            </a:r>
            <a:r>
              <a:rPr lang="en-US" sz="2200" b="1" dirty="0" err="1" smtClean="0">
                <a:solidFill>
                  <a:srgbClr val="0000FF"/>
                </a:solidFill>
              </a:rPr>
              <a:t>đúng</a:t>
            </a:r>
            <a:endParaRPr lang="en-US" sz="2200" b="1" dirty="0">
              <a:solidFill>
                <a:srgbClr val="0000FF"/>
              </a:solidFill>
            </a:endParaRPr>
          </a:p>
          <a:p>
            <a:pPr algn="just">
              <a:spcBef>
                <a:spcPts val="300"/>
              </a:spcBef>
            </a:pPr>
            <a:r>
              <a:rPr lang="en-US" sz="2200" b="1" dirty="0" err="1" smtClean="0"/>
              <a:t>Ví</a:t>
            </a:r>
            <a:r>
              <a:rPr lang="en-US" sz="2200" b="1" dirty="0" smtClean="0"/>
              <a:t> </a:t>
            </a:r>
            <a:r>
              <a:rPr lang="en-US" sz="2200" b="1" dirty="0" err="1" smtClean="0"/>
              <a:t>dụ</a:t>
            </a:r>
            <a:endParaRPr lang="en-US" sz="2200" b="1" dirty="0" smtClean="0"/>
          </a:p>
          <a:p>
            <a:pPr marL="400050" lvl="1" indent="0">
              <a:buNone/>
            </a:pPr>
            <a:r>
              <a:rPr lang="en-US" sz="2200" dirty="0" err="1">
                <a:solidFill>
                  <a:srgbClr val="000000"/>
                </a:solidFill>
              </a:rPr>
              <a:t>Các</a:t>
            </a:r>
            <a:r>
              <a:rPr lang="en-US" sz="2200" dirty="0">
                <a:solidFill>
                  <a:srgbClr val="000000"/>
                </a:solidFill>
              </a:rPr>
              <a:t> </a:t>
            </a:r>
            <a:r>
              <a:rPr lang="en-US" sz="2200" dirty="0" err="1">
                <a:solidFill>
                  <a:srgbClr val="000000"/>
                </a:solidFill>
              </a:rPr>
              <a:t>máy</a:t>
            </a:r>
            <a:r>
              <a:rPr lang="en-US" sz="2200" dirty="0">
                <a:solidFill>
                  <a:srgbClr val="000000"/>
                </a:solidFill>
              </a:rPr>
              <a:t> </a:t>
            </a:r>
            <a:r>
              <a:rPr lang="en-US" sz="2200" dirty="0" err="1">
                <a:solidFill>
                  <a:srgbClr val="000000"/>
                </a:solidFill>
              </a:rPr>
              <a:t>tính</a:t>
            </a:r>
            <a:r>
              <a:rPr lang="en-US" sz="2200" dirty="0">
                <a:solidFill>
                  <a:srgbClr val="000000"/>
                </a:solidFill>
              </a:rPr>
              <a:t> </a:t>
            </a:r>
            <a:r>
              <a:rPr lang="en-US" sz="2200" dirty="0" err="1">
                <a:solidFill>
                  <a:srgbClr val="000000"/>
                </a:solidFill>
              </a:rPr>
              <a:t>trong</a:t>
            </a:r>
            <a:r>
              <a:rPr lang="en-US" sz="2200" dirty="0">
                <a:solidFill>
                  <a:srgbClr val="000000"/>
                </a:solidFill>
              </a:rPr>
              <a:t> </a:t>
            </a:r>
            <a:r>
              <a:rPr lang="en-US" sz="2200" dirty="0" err="1">
                <a:solidFill>
                  <a:srgbClr val="000000"/>
                </a:solidFill>
              </a:rPr>
              <a:t>trường</a:t>
            </a:r>
            <a:r>
              <a:rPr lang="en-US" sz="2200" dirty="0">
                <a:solidFill>
                  <a:srgbClr val="000000"/>
                </a:solidFill>
              </a:rPr>
              <a:t> </a:t>
            </a:r>
            <a:r>
              <a:rPr lang="en-US" sz="2200" dirty="0" err="1">
                <a:solidFill>
                  <a:srgbClr val="000000"/>
                </a:solidFill>
              </a:rPr>
              <a:t>học</a:t>
            </a:r>
            <a:r>
              <a:rPr lang="en-US" sz="2200" dirty="0">
                <a:solidFill>
                  <a:srgbClr val="000000"/>
                </a:solidFill>
              </a:rPr>
              <a:t> </a:t>
            </a:r>
            <a:r>
              <a:rPr lang="en-US" sz="2200" dirty="0" err="1" smtClean="0">
                <a:solidFill>
                  <a:srgbClr val="000000"/>
                </a:solidFill>
              </a:rPr>
              <a:t>cần</a:t>
            </a:r>
            <a:r>
              <a:rPr lang="en-US" sz="2200" dirty="0" smtClean="0">
                <a:solidFill>
                  <a:srgbClr val="000000"/>
                </a:solidFill>
              </a:rPr>
              <a:t> </a:t>
            </a:r>
            <a:r>
              <a:rPr lang="en-US" sz="2200" dirty="0" err="1">
                <a:solidFill>
                  <a:srgbClr val="000000"/>
                </a:solidFill>
              </a:rPr>
              <a:t>kết</a:t>
            </a:r>
            <a:r>
              <a:rPr lang="en-US" sz="2200" dirty="0">
                <a:solidFill>
                  <a:srgbClr val="000000"/>
                </a:solidFill>
              </a:rPr>
              <a:t> </a:t>
            </a:r>
            <a:r>
              <a:rPr lang="en-US" sz="2200" dirty="0" err="1">
                <a:solidFill>
                  <a:srgbClr val="000000"/>
                </a:solidFill>
              </a:rPr>
              <a:t>nối</a:t>
            </a:r>
            <a:r>
              <a:rPr lang="en-US" sz="2200" dirty="0">
                <a:solidFill>
                  <a:srgbClr val="000000"/>
                </a:solidFill>
              </a:rPr>
              <a:t> </a:t>
            </a:r>
            <a:r>
              <a:rPr lang="en-US" sz="2200" dirty="0" err="1">
                <a:solidFill>
                  <a:srgbClr val="000000"/>
                </a:solidFill>
              </a:rPr>
              <a:t>với</a:t>
            </a:r>
            <a:r>
              <a:rPr lang="en-US" sz="2200" dirty="0">
                <a:solidFill>
                  <a:srgbClr val="000000"/>
                </a:solidFill>
              </a:rPr>
              <a:t> </a:t>
            </a:r>
            <a:r>
              <a:rPr lang="en-US" sz="2200" dirty="0" err="1">
                <a:solidFill>
                  <a:srgbClr val="000000"/>
                </a:solidFill>
              </a:rPr>
              <a:t>nhau</a:t>
            </a:r>
            <a:r>
              <a:rPr lang="en-US" sz="2200" dirty="0">
                <a:solidFill>
                  <a:srgbClr val="000000"/>
                </a:solidFill>
              </a:rPr>
              <a:t> </a:t>
            </a:r>
            <a:r>
              <a:rPr lang="en-US" sz="2200" dirty="0" err="1">
                <a:solidFill>
                  <a:srgbClr val="000000"/>
                </a:solidFill>
              </a:rPr>
              <a:t>vì</a:t>
            </a:r>
            <a:r>
              <a:rPr lang="en-US" sz="2200" dirty="0">
                <a:solidFill>
                  <a:srgbClr val="000000"/>
                </a:solidFill>
              </a:rPr>
              <a:t> </a:t>
            </a:r>
            <a:r>
              <a:rPr lang="en-US" sz="2200" dirty="0" err="1" smtClean="0">
                <a:solidFill>
                  <a:srgbClr val="000000"/>
                </a:solidFill>
              </a:rPr>
              <a:t>lí</a:t>
            </a:r>
            <a:r>
              <a:rPr lang="en-US" sz="2200" dirty="0" smtClean="0">
                <a:solidFill>
                  <a:srgbClr val="000000"/>
                </a:solidFill>
              </a:rPr>
              <a:t> </a:t>
            </a:r>
            <a:r>
              <a:rPr lang="en-US" sz="2200" dirty="0">
                <a:solidFill>
                  <a:srgbClr val="000000"/>
                </a:solidFill>
              </a:rPr>
              <a:t>do </a:t>
            </a:r>
            <a:r>
              <a:rPr lang="en-US" sz="2200" dirty="0" err="1">
                <a:solidFill>
                  <a:srgbClr val="000000"/>
                </a:solidFill>
              </a:rPr>
              <a:t>nào</a:t>
            </a:r>
            <a:r>
              <a:rPr lang="en-US" sz="2200" dirty="0">
                <a:solidFill>
                  <a:srgbClr val="000000"/>
                </a:solidFill>
              </a:rPr>
              <a:t> </a:t>
            </a:r>
            <a:r>
              <a:rPr lang="en-US" sz="2200" dirty="0" err="1">
                <a:solidFill>
                  <a:srgbClr val="000000"/>
                </a:solidFill>
              </a:rPr>
              <a:t>sau</a:t>
            </a:r>
            <a:r>
              <a:rPr lang="en-US" sz="2200" dirty="0">
                <a:solidFill>
                  <a:srgbClr val="000000"/>
                </a:solidFill>
              </a:rPr>
              <a:t> </a:t>
            </a:r>
            <a:r>
              <a:rPr lang="en-US" sz="2200" dirty="0" err="1">
                <a:solidFill>
                  <a:srgbClr val="000000"/>
                </a:solidFill>
              </a:rPr>
              <a:t>đây</a:t>
            </a:r>
            <a:r>
              <a:rPr lang="en-US" sz="2200" dirty="0">
                <a:solidFill>
                  <a:srgbClr val="000000"/>
                </a:solidFill>
              </a:rPr>
              <a:t>?</a:t>
            </a:r>
          </a:p>
          <a:p>
            <a:pPr marL="400050" lvl="1" indent="0">
              <a:buNone/>
            </a:pPr>
            <a:r>
              <a:rPr lang="en-US" sz="2200" dirty="0" smtClean="0">
                <a:solidFill>
                  <a:srgbClr val="0000FF"/>
                </a:solidFill>
              </a:rPr>
              <a:t>A. </a:t>
            </a:r>
            <a:r>
              <a:rPr lang="en-US" sz="2200" dirty="0" err="1" smtClean="0">
                <a:solidFill>
                  <a:srgbClr val="0000FF"/>
                </a:solidFill>
              </a:rPr>
              <a:t>Để</a:t>
            </a:r>
            <a:r>
              <a:rPr lang="en-US" sz="2200" dirty="0" smtClean="0">
                <a:solidFill>
                  <a:srgbClr val="0000FF"/>
                </a:solidFill>
              </a:rPr>
              <a:t> </a:t>
            </a:r>
            <a:r>
              <a:rPr lang="en-US" sz="2200" dirty="0" err="1" smtClean="0">
                <a:solidFill>
                  <a:srgbClr val="0000FF"/>
                </a:solidFill>
              </a:rPr>
              <a:t>các</a:t>
            </a:r>
            <a:r>
              <a:rPr lang="en-US" sz="2200" dirty="0" smtClean="0">
                <a:solidFill>
                  <a:srgbClr val="0000FF"/>
                </a:solidFill>
              </a:rPr>
              <a:t> </a:t>
            </a:r>
            <a:r>
              <a:rPr lang="en-US" sz="2200" dirty="0" err="1" smtClean="0">
                <a:solidFill>
                  <a:srgbClr val="0000FF"/>
                </a:solidFill>
              </a:rPr>
              <a:t>máy</a:t>
            </a:r>
            <a:r>
              <a:rPr lang="en-US" sz="2200" dirty="0" smtClean="0">
                <a:solidFill>
                  <a:srgbClr val="0000FF"/>
                </a:solidFill>
              </a:rPr>
              <a:t> </a:t>
            </a:r>
            <a:r>
              <a:rPr lang="en-US" sz="2200" dirty="0" err="1" smtClean="0">
                <a:solidFill>
                  <a:srgbClr val="0000FF"/>
                </a:solidFill>
              </a:rPr>
              <a:t>tính</a:t>
            </a:r>
            <a:r>
              <a:rPr lang="en-US" sz="2200" dirty="0" smtClean="0">
                <a:solidFill>
                  <a:srgbClr val="0000FF"/>
                </a:solidFill>
              </a:rPr>
              <a:t> </a:t>
            </a:r>
            <a:r>
              <a:rPr lang="en-US" sz="2200" dirty="0" err="1" smtClean="0">
                <a:solidFill>
                  <a:srgbClr val="0000FF"/>
                </a:solidFill>
              </a:rPr>
              <a:t>có</a:t>
            </a:r>
            <a:r>
              <a:rPr lang="en-US" sz="2200" dirty="0" smtClean="0">
                <a:solidFill>
                  <a:srgbClr val="0000FF"/>
                </a:solidFill>
              </a:rPr>
              <a:t> </a:t>
            </a:r>
            <a:r>
              <a:rPr lang="en-US" sz="2200" dirty="0" err="1" smtClean="0">
                <a:solidFill>
                  <a:srgbClr val="0000FF"/>
                </a:solidFill>
              </a:rPr>
              <a:t>thể</a:t>
            </a:r>
            <a:r>
              <a:rPr lang="en-US" sz="2200" dirty="0" smtClean="0">
                <a:solidFill>
                  <a:srgbClr val="0000FF"/>
                </a:solidFill>
              </a:rPr>
              <a:t> </a:t>
            </a:r>
            <a:r>
              <a:rPr lang="en-US" sz="2200" dirty="0" err="1" smtClean="0">
                <a:solidFill>
                  <a:srgbClr val="0000FF"/>
                </a:solidFill>
              </a:rPr>
              <a:t>chạy</a:t>
            </a:r>
            <a:r>
              <a:rPr lang="en-US" sz="2200" dirty="0" smtClean="0">
                <a:solidFill>
                  <a:srgbClr val="0000FF"/>
                </a:solidFill>
              </a:rPr>
              <a:t> </a:t>
            </a:r>
            <a:r>
              <a:rPr lang="en-US" sz="2200" dirty="0" err="1" smtClean="0">
                <a:solidFill>
                  <a:srgbClr val="0000FF"/>
                </a:solidFill>
              </a:rPr>
              <a:t>các</a:t>
            </a:r>
            <a:r>
              <a:rPr lang="en-US" sz="2200" dirty="0" smtClean="0">
                <a:solidFill>
                  <a:srgbClr val="0000FF"/>
                </a:solidFill>
              </a:rPr>
              <a:t> </a:t>
            </a:r>
            <a:r>
              <a:rPr lang="en-US" sz="2200" dirty="0" err="1" smtClean="0">
                <a:solidFill>
                  <a:srgbClr val="0000FF"/>
                </a:solidFill>
              </a:rPr>
              <a:t>chương</a:t>
            </a:r>
            <a:r>
              <a:rPr lang="en-US" sz="2200" dirty="0" smtClean="0">
                <a:solidFill>
                  <a:srgbClr val="0000FF"/>
                </a:solidFill>
              </a:rPr>
              <a:t> </a:t>
            </a:r>
            <a:r>
              <a:rPr lang="en-US" sz="2200" dirty="0" err="1" smtClean="0">
                <a:solidFill>
                  <a:srgbClr val="0000FF"/>
                </a:solidFill>
              </a:rPr>
              <a:t>trình</a:t>
            </a:r>
            <a:r>
              <a:rPr lang="en-US" sz="2200" dirty="0" smtClean="0">
                <a:solidFill>
                  <a:srgbClr val="0000FF"/>
                </a:solidFill>
              </a:rPr>
              <a:t> </a:t>
            </a:r>
            <a:r>
              <a:rPr lang="en-US" sz="2200" dirty="0" err="1" smtClean="0">
                <a:solidFill>
                  <a:srgbClr val="0000FF"/>
                </a:solidFill>
              </a:rPr>
              <a:t>giống</a:t>
            </a:r>
            <a:r>
              <a:rPr lang="en-US" sz="2200" dirty="0" smtClean="0">
                <a:solidFill>
                  <a:srgbClr val="0000FF"/>
                </a:solidFill>
              </a:rPr>
              <a:t> </a:t>
            </a:r>
            <a:r>
              <a:rPr lang="en-US" sz="2200" dirty="0" err="1" smtClean="0">
                <a:solidFill>
                  <a:srgbClr val="0000FF"/>
                </a:solidFill>
              </a:rPr>
              <a:t>nhau</a:t>
            </a:r>
            <a:endParaRPr lang="en-US" sz="2200" dirty="0" smtClean="0">
              <a:solidFill>
                <a:srgbClr val="0000FF"/>
              </a:solidFill>
            </a:endParaRPr>
          </a:p>
          <a:p>
            <a:pPr marL="400050" lvl="1" indent="0">
              <a:buNone/>
            </a:pPr>
            <a:r>
              <a:rPr lang="en-US" sz="2200" dirty="0" smtClean="0">
                <a:solidFill>
                  <a:srgbClr val="0000FF"/>
                </a:solidFill>
              </a:rPr>
              <a:t>B. </a:t>
            </a:r>
            <a:r>
              <a:rPr lang="en-US" sz="2200" dirty="0" err="1">
                <a:solidFill>
                  <a:srgbClr val="0000FF"/>
                </a:solidFill>
              </a:rPr>
              <a:t>Để</a:t>
            </a:r>
            <a:r>
              <a:rPr lang="en-US" sz="2200" dirty="0">
                <a:solidFill>
                  <a:srgbClr val="0000FF"/>
                </a:solidFill>
              </a:rPr>
              <a:t> </a:t>
            </a:r>
            <a:r>
              <a:rPr lang="en-US" sz="2200" dirty="0" err="1">
                <a:solidFill>
                  <a:srgbClr val="0000FF"/>
                </a:solidFill>
              </a:rPr>
              <a:t>tạo</a:t>
            </a:r>
            <a:r>
              <a:rPr lang="en-US" sz="2200" dirty="0">
                <a:solidFill>
                  <a:srgbClr val="0000FF"/>
                </a:solidFill>
              </a:rPr>
              <a:t> </a:t>
            </a:r>
            <a:r>
              <a:rPr lang="en-US" sz="2200" dirty="0" err="1">
                <a:solidFill>
                  <a:srgbClr val="0000FF"/>
                </a:solidFill>
              </a:rPr>
              <a:t>thành</a:t>
            </a:r>
            <a:r>
              <a:rPr lang="en-US" sz="2200" dirty="0">
                <a:solidFill>
                  <a:srgbClr val="0000FF"/>
                </a:solidFill>
              </a:rPr>
              <a:t> </a:t>
            </a:r>
            <a:r>
              <a:rPr lang="en-US" sz="2200" dirty="0" err="1">
                <a:solidFill>
                  <a:srgbClr val="0000FF"/>
                </a:solidFill>
              </a:rPr>
              <a:t>mạng</a:t>
            </a:r>
            <a:r>
              <a:rPr lang="en-US" sz="2200" dirty="0">
                <a:solidFill>
                  <a:srgbClr val="0000FF"/>
                </a:solidFill>
              </a:rPr>
              <a:t> </a:t>
            </a:r>
            <a:r>
              <a:rPr lang="en-US" sz="2200" dirty="0" err="1">
                <a:solidFill>
                  <a:srgbClr val="0000FF"/>
                </a:solidFill>
              </a:rPr>
              <a:t>máy</a:t>
            </a:r>
            <a:r>
              <a:rPr lang="en-US" sz="2200" dirty="0">
                <a:solidFill>
                  <a:srgbClr val="0000FF"/>
                </a:solidFill>
              </a:rPr>
              <a:t> </a:t>
            </a:r>
            <a:r>
              <a:rPr lang="en-US" sz="2200" dirty="0" err="1">
                <a:solidFill>
                  <a:srgbClr val="0000FF"/>
                </a:solidFill>
              </a:rPr>
              <a:t>tính</a:t>
            </a:r>
            <a:r>
              <a:rPr lang="en-US" sz="2200" dirty="0">
                <a:solidFill>
                  <a:srgbClr val="0000FF"/>
                </a:solidFill>
              </a:rPr>
              <a:t>, </a:t>
            </a:r>
            <a:r>
              <a:rPr lang="en-US" sz="2200" dirty="0" err="1">
                <a:solidFill>
                  <a:srgbClr val="0000FF"/>
                </a:solidFill>
              </a:rPr>
              <a:t>từ</a:t>
            </a:r>
            <a:r>
              <a:rPr lang="en-US" sz="2200" dirty="0">
                <a:solidFill>
                  <a:srgbClr val="0000FF"/>
                </a:solidFill>
              </a:rPr>
              <a:t> </a:t>
            </a:r>
            <a:r>
              <a:rPr lang="en-US" sz="2200" dirty="0" err="1">
                <a:solidFill>
                  <a:srgbClr val="0000FF"/>
                </a:solidFill>
              </a:rPr>
              <a:t>đó</a:t>
            </a:r>
            <a:r>
              <a:rPr lang="en-US" sz="2200" dirty="0">
                <a:solidFill>
                  <a:srgbClr val="0000FF"/>
                </a:solidFill>
              </a:rPr>
              <a:t> </a:t>
            </a:r>
            <a:r>
              <a:rPr lang="en-US" sz="2200" dirty="0" err="1">
                <a:solidFill>
                  <a:srgbClr val="0000FF"/>
                </a:solidFill>
              </a:rPr>
              <a:t>có</a:t>
            </a:r>
            <a:r>
              <a:rPr lang="en-US" sz="2200" dirty="0">
                <a:solidFill>
                  <a:srgbClr val="0000FF"/>
                </a:solidFill>
              </a:rPr>
              <a:t> </a:t>
            </a:r>
            <a:r>
              <a:rPr lang="en-US" sz="2200" dirty="0" err="1">
                <a:solidFill>
                  <a:srgbClr val="0000FF"/>
                </a:solidFill>
              </a:rPr>
              <a:t>thể</a:t>
            </a:r>
            <a:r>
              <a:rPr lang="en-US" sz="2200" dirty="0">
                <a:solidFill>
                  <a:srgbClr val="0000FF"/>
                </a:solidFill>
              </a:rPr>
              <a:t> chia </a:t>
            </a:r>
            <a:r>
              <a:rPr lang="en-US" sz="2200" dirty="0" err="1">
                <a:solidFill>
                  <a:srgbClr val="0000FF"/>
                </a:solidFill>
              </a:rPr>
              <a:t>sẻ</a:t>
            </a:r>
            <a:r>
              <a:rPr lang="en-US" sz="2200" dirty="0">
                <a:solidFill>
                  <a:srgbClr val="0000FF"/>
                </a:solidFill>
              </a:rPr>
              <a:t>, </a:t>
            </a:r>
            <a:r>
              <a:rPr lang="en-US" sz="2200" dirty="0" err="1">
                <a:solidFill>
                  <a:srgbClr val="0000FF"/>
                </a:solidFill>
              </a:rPr>
              <a:t>trao</a:t>
            </a:r>
            <a:r>
              <a:rPr lang="en-US" sz="2200" dirty="0">
                <a:solidFill>
                  <a:srgbClr val="0000FF"/>
                </a:solidFill>
              </a:rPr>
              <a:t> </a:t>
            </a:r>
            <a:r>
              <a:rPr lang="en-US" sz="2200" dirty="0" err="1">
                <a:solidFill>
                  <a:srgbClr val="0000FF"/>
                </a:solidFill>
              </a:rPr>
              <a:t>đổi</a:t>
            </a:r>
            <a:r>
              <a:rPr lang="en-US" sz="2200" dirty="0">
                <a:solidFill>
                  <a:srgbClr val="0000FF"/>
                </a:solidFill>
              </a:rPr>
              <a:t> </a:t>
            </a:r>
            <a:r>
              <a:rPr lang="en-US" sz="2200" dirty="0" err="1">
                <a:solidFill>
                  <a:srgbClr val="0000FF"/>
                </a:solidFill>
              </a:rPr>
              <a:t>thông</a:t>
            </a:r>
            <a:r>
              <a:rPr lang="en-US" sz="2200" dirty="0">
                <a:solidFill>
                  <a:srgbClr val="0000FF"/>
                </a:solidFill>
              </a:rPr>
              <a:t> tin</a:t>
            </a:r>
          </a:p>
          <a:p>
            <a:pPr marL="400050" lvl="1" indent="0">
              <a:buNone/>
            </a:pPr>
            <a:r>
              <a:rPr lang="en-US" sz="2200" dirty="0" smtClean="0">
                <a:solidFill>
                  <a:srgbClr val="0000FF"/>
                </a:solidFill>
              </a:rPr>
              <a:t>C</a:t>
            </a:r>
            <a:r>
              <a:rPr lang="en-US" sz="2200" dirty="0">
                <a:solidFill>
                  <a:srgbClr val="0000FF"/>
                </a:solidFill>
              </a:rPr>
              <a:t>. </a:t>
            </a:r>
            <a:r>
              <a:rPr lang="en-US" sz="2200" dirty="0" err="1">
                <a:solidFill>
                  <a:srgbClr val="0000FF"/>
                </a:solidFill>
              </a:rPr>
              <a:t>Để</a:t>
            </a:r>
            <a:r>
              <a:rPr lang="en-US" sz="2200" dirty="0">
                <a:solidFill>
                  <a:srgbClr val="0000FF"/>
                </a:solidFill>
              </a:rPr>
              <a:t> </a:t>
            </a:r>
            <a:r>
              <a:rPr lang="en-US" sz="2200" dirty="0" err="1">
                <a:solidFill>
                  <a:srgbClr val="0000FF"/>
                </a:solidFill>
              </a:rPr>
              <a:t>có</a:t>
            </a:r>
            <a:r>
              <a:rPr lang="en-US" sz="2200" dirty="0">
                <a:solidFill>
                  <a:srgbClr val="0000FF"/>
                </a:solidFill>
              </a:rPr>
              <a:t> </a:t>
            </a:r>
            <a:r>
              <a:rPr lang="en-US" sz="2200" dirty="0" err="1">
                <a:solidFill>
                  <a:srgbClr val="0000FF"/>
                </a:solidFill>
              </a:rPr>
              <a:t>thể</a:t>
            </a:r>
            <a:r>
              <a:rPr lang="en-US" sz="2200" dirty="0">
                <a:solidFill>
                  <a:srgbClr val="0000FF"/>
                </a:solidFill>
              </a:rPr>
              <a:t> </a:t>
            </a:r>
            <a:r>
              <a:rPr lang="en-US" sz="2200" dirty="0" err="1">
                <a:solidFill>
                  <a:srgbClr val="0000FF"/>
                </a:solidFill>
              </a:rPr>
              <a:t>truy</a:t>
            </a:r>
            <a:r>
              <a:rPr lang="en-US" sz="2200" dirty="0">
                <a:solidFill>
                  <a:srgbClr val="0000FF"/>
                </a:solidFill>
              </a:rPr>
              <a:t> </a:t>
            </a:r>
            <a:r>
              <a:rPr lang="en-US" sz="2200" dirty="0" err="1">
                <a:solidFill>
                  <a:srgbClr val="0000FF"/>
                </a:solidFill>
              </a:rPr>
              <a:t>cập</a:t>
            </a:r>
            <a:r>
              <a:rPr lang="en-US" sz="2200" dirty="0">
                <a:solidFill>
                  <a:srgbClr val="0000FF"/>
                </a:solidFill>
              </a:rPr>
              <a:t> Internet </a:t>
            </a:r>
            <a:r>
              <a:rPr lang="en-US" sz="2200" dirty="0" err="1">
                <a:solidFill>
                  <a:srgbClr val="0000FF"/>
                </a:solidFill>
              </a:rPr>
              <a:t>từ</a:t>
            </a:r>
            <a:r>
              <a:rPr lang="en-US" sz="2200" dirty="0">
                <a:solidFill>
                  <a:srgbClr val="0000FF"/>
                </a:solidFill>
              </a:rPr>
              <a:t> </a:t>
            </a:r>
            <a:r>
              <a:rPr lang="en-US" sz="2200" dirty="0" err="1">
                <a:solidFill>
                  <a:srgbClr val="0000FF"/>
                </a:solidFill>
              </a:rPr>
              <a:t>bất</a:t>
            </a:r>
            <a:r>
              <a:rPr lang="en-US" sz="2200" dirty="0">
                <a:solidFill>
                  <a:srgbClr val="0000FF"/>
                </a:solidFill>
              </a:rPr>
              <a:t> </a:t>
            </a:r>
            <a:r>
              <a:rPr lang="en-US" sz="2200" dirty="0" err="1">
                <a:solidFill>
                  <a:srgbClr val="0000FF"/>
                </a:solidFill>
              </a:rPr>
              <a:t>kì</a:t>
            </a:r>
            <a:r>
              <a:rPr lang="en-US" sz="2200" dirty="0">
                <a:solidFill>
                  <a:srgbClr val="0000FF"/>
                </a:solidFill>
              </a:rPr>
              <a:t> </a:t>
            </a:r>
            <a:r>
              <a:rPr lang="en-US" sz="2200" dirty="0" err="1">
                <a:solidFill>
                  <a:srgbClr val="0000FF"/>
                </a:solidFill>
              </a:rPr>
              <a:t>máy</a:t>
            </a:r>
            <a:r>
              <a:rPr lang="en-US" sz="2200" dirty="0">
                <a:solidFill>
                  <a:srgbClr val="0000FF"/>
                </a:solidFill>
              </a:rPr>
              <a:t> </a:t>
            </a:r>
            <a:r>
              <a:rPr lang="en-US" sz="2200" dirty="0" err="1">
                <a:solidFill>
                  <a:srgbClr val="0000FF"/>
                </a:solidFill>
              </a:rPr>
              <a:t>tính</a:t>
            </a:r>
            <a:r>
              <a:rPr lang="en-US" sz="2200" dirty="0">
                <a:solidFill>
                  <a:srgbClr val="0000FF"/>
                </a:solidFill>
              </a:rPr>
              <a:t> </a:t>
            </a:r>
            <a:r>
              <a:rPr lang="en-US" sz="2200" dirty="0" err="1">
                <a:solidFill>
                  <a:srgbClr val="0000FF"/>
                </a:solidFill>
              </a:rPr>
              <a:t>nào</a:t>
            </a:r>
            <a:r>
              <a:rPr lang="en-US" sz="2200" dirty="0">
                <a:solidFill>
                  <a:srgbClr val="0000FF"/>
                </a:solidFill>
              </a:rPr>
              <a:t> </a:t>
            </a:r>
            <a:r>
              <a:rPr lang="en-US" sz="2200" dirty="0" err="1">
                <a:solidFill>
                  <a:srgbClr val="0000FF"/>
                </a:solidFill>
              </a:rPr>
              <a:t>trong</a:t>
            </a:r>
            <a:r>
              <a:rPr lang="en-US" sz="2200" dirty="0">
                <a:solidFill>
                  <a:srgbClr val="0000FF"/>
                </a:solidFill>
              </a:rPr>
              <a:t> </a:t>
            </a:r>
            <a:r>
              <a:rPr lang="en-US" sz="2200" dirty="0" err="1">
                <a:solidFill>
                  <a:srgbClr val="0000FF"/>
                </a:solidFill>
              </a:rPr>
              <a:t>trường</a:t>
            </a:r>
            <a:r>
              <a:rPr lang="en-US" sz="2200" dirty="0">
                <a:solidFill>
                  <a:srgbClr val="0000FF"/>
                </a:solidFill>
              </a:rPr>
              <a:t> </a:t>
            </a:r>
            <a:r>
              <a:rPr lang="en-US" sz="2200" dirty="0" err="1">
                <a:solidFill>
                  <a:srgbClr val="0000FF"/>
                </a:solidFill>
              </a:rPr>
              <a:t>học</a:t>
            </a:r>
            <a:endParaRPr lang="en-US" sz="2200" dirty="0">
              <a:solidFill>
                <a:srgbClr val="0000FF"/>
              </a:solidFill>
            </a:endParaRPr>
          </a:p>
          <a:p>
            <a:pPr marL="400050" lvl="1" indent="0">
              <a:buNone/>
            </a:pPr>
            <a:r>
              <a:rPr lang="en-US" sz="2200" dirty="0">
                <a:solidFill>
                  <a:srgbClr val="0000FF"/>
                </a:solidFill>
              </a:rPr>
              <a:t>D. </a:t>
            </a:r>
            <a:r>
              <a:rPr lang="en-US" sz="2200" dirty="0" err="1">
                <a:solidFill>
                  <a:srgbClr val="0000FF"/>
                </a:solidFill>
              </a:rPr>
              <a:t>Để</a:t>
            </a:r>
            <a:r>
              <a:rPr lang="en-US" sz="2200" dirty="0">
                <a:solidFill>
                  <a:srgbClr val="0000FF"/>
                </a:solidFill>
              </a:rPr>
              <a:t> </a:t>
            </a:r>
            <a:r>
              <a:rPr lang="en-US" sz="2200" dirty="0" err="1">
                <a:solidFill>
                  <a:srgbClr val="0000FF"/>
                </a:solidFill>
              </a:rPr>
              <a:t>các</a:t>
            </a:r>
            <a:r>
              <a:rPr lang="en-US" sz="2200" dirty="0">
                <a:solidFill>
                  <a:srgbClr val="0000FF"/>
                </a:solidFill>
              </a:rPr>
              <a:t> </a:t>
            </a:r>
            <a:r>
              <a:rPr lang="en-US" sz="2200" dirty="0" err="1">
                <a:solidFill>
                  <a:srgbClr val="0000FF"/>
                </a:solidFill>
              </a:rPr>
              <a:t>máy</a:t>
            </a:r>
            <a:r>
              <a:rPr lang="en-US" sz="2200" dirty="0">
                <a:solidFill>
                  <a:srgbClr val="0000FF"/>
                </a:solidFill>
              </a:rPr>
              <a:t> </a:t>
            </a:r>
            <a:r>
              <a:rPr lang="en-US" sz="2200" dirty="0" err="1">
                <a:solidFill>
                  <a:srgbClr val="0000FF"/>
                </a:solidFill>
              </a:rPr>
              <a:t>tính</a:t>
            </a:r>
            <a:r>
              <a:rPr lang="en-US" sz="2200" dirty="0">
                <a:solidFill>
                  <a:srgbClr val="0000FF"/>
                </a:solidFill>
              </a:rPr>
              <a:t> </a:t>
            </a:r>
            <a:r>
              <a:rPr lang="en-US" sz="2200" dirty="0" err="1">
                <a:solidFill>
                  <a:srgbClr val="0000FF"/>
                </a:solidFill>
              </a:rPr>
              <a:t>cùng</a:t>
            </a:r>
            <a:r>
              <a:rPr lang="en-US" sz="2200" dirty="0">
                <a:solidFill>
                  <a:srgbClr val="0000FF"/>
                </a:solidFill>
              </a:rPr>
              <a:t> </a:t>
            </a:r>
            <a:r>
              <a:rPr lang="en-US" sz="2200" dirty="0" err="1">
                <a:solidFill>
                  <a:srgbClr val="0000FF"/>
                </a:solidFill>
              </a:rPr>
              <a:t>được</a:t>
            </a:r>
            <a:r>
              <a:rPr lang="en-US" sz="2200" dirty="0">
                <a:solidFill>
                  <a:srgbClr val="0000FF"/>
                </a:solidFill>
              </a:rPr>
              <a:t> </a:t>
            </a:r>
            <a:r>
              <a:rPr lang="en-US" sz="2200" dirty="0" err="1">
                <a:solidFill>
                  <a:srgbClr val="0000FF"/>
                </a:solidFill>
              </a:rPr>
              <a:t>bảo</a:t>
            </a:r>
            <a:r>
              <a:rPr lang="en-US" sz="2200" dirty="0">
                <a:solidFill>
                  <a:srgbClr val="0000FF"/>
                </a:solidFill>
              </a:rPr>
              <a:t> </a:t>
            </a:r>
            <a:r>
              <a:rPr lang="en-US" sz="2200" dirty="0" err="1">
                <a:solidFill>
                  <a:srgbClr val="0000FF"/>
                </a:solidFill>
              </a:rPr>
              <a:t>vệ</a:t>
            </a:r>
            <a:r>
              <a:rPr lang="en-US" sz="2200" dirty="0">
                <a:solidFill>
                  <a:srgbClr val="0000FF"/>
                </a:solidFill>
              </a:rPr>
              <a:t>  </a:t>
            </a:r>
            <a:r>
              <a:rPr lang="en-US" sz="2200" dirty="0" err="1" smtClean="0">
                <a:solidFill>
                  <a:srgbClr val="0000FF"/>
                </a:solidFill>
              </a:rPr>
              <a:t>dữ</a:t>
            </a:r>
            <a:r>
              <a:rPr lang="en-US" sz="2200" dirty="0" smtClean="0">
                <a:solidFill>
                  <a:srgbClr val="0000FF"/>
                </a:solidFill>
              </a:rPr>
              <a:t> </a:t>
            </a:r>
            <a:r>
              <a:rPr lang="en-US" sz="2200" dirty="0" err="1" smtClean="0">
                <a:solidFill>
                  <a:srgbClr val="0000FF"/>
                </a:solidFill>
              </a:rPr>
              <a:t>liệu</a:t>
            </a:r>
            <a:r>
              <a:rPr lang="en-US" sz="2200" dirty="0" smtClean="0">
                <a:solidFill>
                  <a:srgbClr val="0000FF"/>
                </a:solidFill>
              </a:rPr>
              <a:t> </a:t>
            </a:r>
            <a:r>
              <a:rPr lang="en-US" sz="2200" dirty="0" err="1" smtClean="0">
                <a:solidFill>
                  <a:srgbClr val="0000FF"/>
                </a:solidFill>
              </a:rPr>
              <a:t>khi</a:t>
            </a:r>
            <a:r>
              <a:rPr lang="en-US" sz="2200" dirty="0" smtClean="0">
                <a:solidFill>
                  <a:srgbClr val="0000FF"/>
                </a:solidFill>
              </a:rPr>
              <a:t> </a:t>
            </a:r>
            <a:r>
              <a:rPr lang="en-US" sz="2200" dirty="0" err="1">
                <a:solidFill>
                  <a:srgbClr val="0000FF"/>
                </a:solidFill>
              </a:rPr>
              <a:t>có</a:t>
            </a:r>
            <a:r>
              <a:rPr lang="en-US" sz="2200" dirty="0">
                <a:solidFill>
                  <a:srgbClr val="0000FF"/>
                </a:solidFill>
              </a:rPr>
              <a:t> </a:t>
            </a:r>
            <a:r>
              <a:rPr lang="en-US" sz="2200" dirty="0" err="1">
                <a:solidFill>
                  <a:srgbClr val="0000FF"/>
                </a:solidFill>
              </a:rPr>
              <a:t>sự</a:t>
            </a:r>
            <a:r>
              <a:rPr lang="en-US" sz="2200" dirty="0">
                <a:solidFill>
                  <a:srgbClr val="0000FF"/>
                </a:solidFill>
              </a:rPr>
              <a:t> </a:t>
            </a:r>
            <a:r>
              <a:rPr lang="en-US" sz="2200" dirty="0" err="1">
                <a:solidFill>
                  <a:srgbClr val="0000FF"/>
                </a:solidFill>
              </a:rPr>
              <a:t>cố</a:t>
            </a:r>
            <a:r>
              <a:rPr lang="en-US" sz="2200" dirty="0">
                <a:solidFill>
                  <a:srgbClr val="0000FF"/>
                </a:solidFill>
              </a:rPr>
              <a:t> </a:t>
            </a:r>
            <a:r>
              <a:rPr lang="en-US" sz="2200" dirty="0" err="1">
                <a:solidFill>
                  <a:srgbClr val="0000FF"/>
                </a:solidFill>
              </a:rPr>
              <a:t>mất</a:t>
            </a:r>
            <a:r>
              <a:rPr lang="en-US" sz="2200" dirty="0">
                <a:solidFill>
                  <a:srgbClr val="0000FF"/>
                </a:solidFill>
              </a:rPr>
              <a:t> </a:t>
            </a:r>
            <a:r>
              <a:rPr lang="en-US" sz="2200" dirty="0" err="1">
                <a:solidFill>
                  <a:srgbClr val="0000FF"/>
                </a:solidFill>
              </a:rPr>
              <a:t>điện</a:t>
            </a:r>
            <a:endParaRPr lang="en-US" sz="2200" dirty="0">
              <a:solidFill>
                <a:srgbClr val="0000FF"/>
              </a:solidFill>
            </a:endParaRPr>
          </a:p>
          <a:p>
            <a:pPr lvl="1"/>
            <a:endParaRPr lang="en-US" sz="2200" dirty="0"/>
          </a:p>
          <a:p>
            <a:pPr marL="0" indent="0" algn="just">
              <a:spcBef>
                <a:spcPts val="300"/>
              </a:spcBef>
              <a:buNone/>
            </a:pPr>
            <a:endParaRPr lang="en-US" sz="2200" dirty="0" smtClean="0"/>
          </a:p>
        </p:txBody>
      </p:sp>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34646814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457200" y="2057400"/>
            <a:ext cx="8432800" cy="3810000"/>
          </a:xfrm>
        </p:spPr>
        <p:txBody>
          <a:bodyPr>
            <a:noAutofit/>
          </a:bodyPr>
          <a:lstStyle/>
          <a:p>
            <a:pPr algn="just">
              <a:spcBef>
                <a:spcPts val="300"/>
              </a:spcBef>
            </a:pPr>
            <a:r>
              <a:rPr lang="en-US" sz="2200" b="1" dirty="0" err="1">
                <a:solidFill>
                  <a:srgbClr val="0000FF"/>
                </a:solidFill>
              </a:rPr>
              <a:t>Có</a:t>
            </a:r>
            <a:r>
              <a:rPr lang="en-US" sz="2200" b="1" dirty="0">
                <a:solidFill>
                  <a:srgbClr val="0000FF"/>
                </a:solidFill>
              </a:rPr>
              <a:t> </a:t>
            </a:r>
            <a:r>
              <a:rPr lang="en-US" sz="2200" b="1" dirty="0" err="1">
                <a:solidFill>
                  <a:srgbClr val="0000FF"/>
                </a:solidFill>
              </a:rPr>
              <a:t>một</a:t>
            </a:r>
            <a:r>
              <a:rPr lang="en-US" sz="2200" b="1" dirty="0">
                <a:solidFill>
                  <a:srgbClr val="0000FF"/>
                </a:solidFill>
              </a:rPr>
              <a:t> </a:t>
            </a:r>
            <a:r>
              <a:rPr lang="en-US" sz="2200" b="1" dirty="0" err="1">
                <a:solidFill>
                  <a:srgbClr val="0000FF"/>
                </a:solidFill>
              </a:rPr>
              <a:t>số</a:t>
            </a:r>
            <a:r>
              <a:rPr lang="en-US" sz="2200" b="1" dirty="0">
                <a:solidFill>
                  <a:srgbClr val="0000FF"/>
                </a:solidFill>
              </a:rPr>
              <a:t> </a:t>
            </a:r>
            <a:r>
              <a:rPr lang="en-US" sz="2200" b="1" dirty="0" err="1">
                <a:solidFill>
                  <a:srgbClr val="0000FF"/>
                </a:solidFill>
              </a:rPr>
              <a:t>phương</a:t>
            </a:r>
            <a:r>
              <a:rPr lang="en-US" sz="2200" b="1" dirty="0">
                <a:solidFill>
                  <a:srgbClr val="0000FF"/>
                </a:solidFill>
              </a:rPr>
              <a:t> </a:t>
            </a:r>
            <a:r>
              <a:rPr lang="en-US" sz="2200" b="1" dirty="0" err="1">
                <a:solidFill>
                  <a:srgbClr val="0000FF"/>
                </a:solidFill>
              </a:rPr>
              <a:t>án</a:t>
            </a:r>
            <a:r>
              <a:rPr lang="en-US" sz="2200" b="1" dirty="0">
                <a:solidFill>
                  <a:srgbClr val="0000FF"/>
                </a:solidFill>
              </a:rPr>
              <a:t> </a:t>
            </a:r>
            <a:r>
              <a:rPr lang="en-US" sz="2200" b="1" dirty="0" err="1">
                <a:solidFill>
                  <a:srgbClr val="0000FF"/>
                </a:solidFill>
              </a:rPr>
              <a:t>đúng</a:t>
            </a:r>
            <a:endParaRPr lang="en-US" sz="2200" b="1" dirty="0">
              <a:solidFill>
                <a:srgbClr val="0000FF"/>
              </a:solidFill>
            </a:endParaRPr>
          </a:p>
          <a:p>
            <a:pPr algn="just">
              <a:spcBef>
                <a:spcPts val="300"/>
              </a:spcBef>
            </a:pPr>
            <a:r>
              <a:rPr lang="en-US" sz="2200" b="1" dirty="0" err="1"/>
              <a:t>Ví</a:t>
            </a:r>
            <a:r>
              <a:rPr lang="en-US" sz="2200" b="1" dirty="0"/>
              <a:t> </a:t>
            </a:r>
            <a:r>
              <a:rPr lang="en-US" sz="2200" b="1" dirty="0" err="1"/>
              <a:t>dụ</a:t>
            </a:r>
            <a:endParaRPr lang="en-US" sz="2200" b="1" dirty="0"/>
          </a:p>
          <a:p>
            <a:pPr marL="400050" lvl="1" indent="0">
              <a:buNone/>
            </a:pPr>
            <a:r>
              <a:rPr lang="vi-VN" sz="2200" dirty="0" smtClean="0">
                <a:solidFill>
                  <a:srgbClr val="000000"/>
                </a:solidFill>
              </a:rPr>
              <a:t>Bàn phím máy tính gồm những khu vực chính nào sau đây:</a:t>
            </a:r>
          </a:p>
          <a:p>
            <a:pPr marL="400050" lvl="1" indent="0">
              <a:buNone/>
            </a:pPr>
            <a:r>
              <a:rPr lang="vi-VN" sz="2200" dirty="0" smtClean="0">
                <a:solidFill>
                  <a:srgbClr val="0000FF"/>
                </a:solidFill>
              </a:rPr>
              <a:t>A. Hàng phím số</a:t>
            </a:r>
          </a:p>
          <a:p>
            <a:pPr marL="400050" lvl="1" indent="0">
              <a:buNone/>
            </a:pPr>
            <a:r>
              <a:rPr lang="vi-VN" sz="2200" dirty="0" smtClean="0">
                <a:solidFill>
                  <a:srgbClr val="0000FF"/>
                </a:solidFill>
              </a:rPr>
              <a:t>B. Hàng phím chữ</a:t>
            </a:r>
          </a:p>
          <a:p>
            <a:pPr marL="400050" lvl="1" indent="0">
              <a:buNone/>
            </a:pPr>
            <a:r>
              <a:rPr lang="vi-VN" sz="2200" dirty="0" smtClean="0">
                <a:solidFill>
                  <a:srgbClr val="0000FF"/>
                </a:solidFill>
              </a:rPr>
              <a:t>C. Hàng phím cơ sở</a:t>
            </a:r>
          </a:p>
          <a:p>
            <a:pPr marL="400050" lvl="1" indent="0">
              <a:buNone/>
            </a:pPr>
            <a:r>
              <a:rPr lang="vi-VN" sz="2200" dirty="0" smtClean="0">
                <a:solidFill>
                  <a:srgbClr val="0000FF"/>
                </a:solidFill>
              </a:rPr>
              <a:t>D. Hàng phím trên </a:t>
            </a:r>
            <a:endParaRPr lang="en-US" sz="2200" dirty="0" smtClean="0">
              <a:solidFill>
                <a:srgbClr val="0000FF"/>
              </a:solidFill>
            </a:endParaRPr>
          </a:p>
          <a:p>
            <a:pPr marL="400050" lvl="1" indent="0">
              <a:buNone/>
            </a:pPr>
            <a:r>
              <a:rPr lang="en-US" sz="2200" dirty="0" smtClean="0">
                <a:solidFill>
                  <a:srgbClr val="0000FF"/>
                </a:solidFill>
              </a:rPr>
              <a:t>E. H</a:t>
            </a:r>
            <a:r>
              <a:rPr lang="vi-VN" sz="2200" dirty="0" smtClean="0">
                <a:solidFill>
                  <a:srgbClr val="0000FF"/>
                </a:solidFill>
              </a:rPr>
              <a:t>àng phím dưới</a:t>
            </a:r>
            <a:endParaRPr lang="en-US" sz="2200" dirty="0"/>
          </a:p>
          <a:p>
            <a:pPr marL="0" indent="0" algn="just">
              <a:spcBef>
                <a:spcPts val="300"/>
              </a:spcBef>
              <a:buNone/>
            </a:pPr>
            <a:endParaRPr lang="en-US" sz="2200" dirty="0" smtClean="0"/>
          </a:p>
        </p:txBody>
      </p:sp>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val="4733841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
        <p:nvSpPr>
          <p:cNvPr id="8" name="Rectangle 3"/>
          <p:cNvSpPr txBox="1">
            <a:spLocks noChangeArrowheads="1"/>
          </p:cNvSpPr>
          <p:nvPr/>
        </p:nvSpPr>
        <p:spPr>
          <a:xfrm>
            <a:off x="457200" y="1940257"/>
            <a:ext cx="8432800" cy="914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en-US" b="1" smtClean="0"/>
              <a:t>Viết chuẩn: Tránh sử dụng các cụm từ “tất cả các phương án trên”, “Không có phương án nào”</a:t>
            </a:r>
            <a:endParaRPr lang="en-US" b="1" dirty="0"/>
          </a:p>
        </p:txBody>
      </p:sp>
      <p:graphicFrame>
        <p:nvGraphicFramePr>
          <p:cNvPr id="9" name="Table 8"/>
          <p:cNvGraphicFramePr>
            <a:graphicFrameLocks noGrp="1"/>
          </p:cNvGraphicFramePr>
          <p:nvPr>
            <p:extLst>
              <p:ext uri="{D42A27DB-BD31-4B8C-83A1-F6EECF244321}">
                <p14:modId xmlns:p14="http://schemas.microsoft.com/office/powerpoint/2010/main" val="1291757318"/>
              </p:ext>
            </p:extLst>
          </p:nvPr>
        </p:nvGraphicFramePr>
        <p:xfrm>
          <a:off x="533400" y="2854657"/>
          <a:ext cx="8382000" cy="3200400"/>
        </p:xfrm>
        <a:graphic>
          <a:graphicData uri="http://schemas.openxmlformats.org/drawingml/2006/table">
            <a:tbl>
              <a:tblPr firstRow="1" bandRow="1">
                <a:tableStyleId>{5940675A-B579-460E-94D1-54222C63F5DA}</a:tableStyleId>
              </a:tblPr>
              <a:tblGrid>
                <a:gridCol w="4267199">
                  <a:extLst>
                    <a:ext uri="{9D8B030D-6E8A-4147-A177-3AD203B41FA5}">
                      <a16:colId xmlns:a16="http://schemas.microsoft.com/office/drawing/2014/main" xmlns="" val="20000"/>
                    </a:ext>
                  </a:extLst>
                </a:gridCol>
                <a:gridCol w="4114801">
                  <a:extLst>
                    <a:ext uri="{9D8B030D-6E8A-4147-A177-3AD203B41FA5}">
                      <a16:colId xmlns:a16="http://schemas.microsoft.com/office/drawing/2014/main" xmlns="" val="20001"/>
                    </a:ext>
                  </a:extLst>
                </a:gridCol>
              </a:tblGrid>
              <a:tr h="381000">
                <a:tc>
                  <a:txBody>
                    <a:bodyPr/>
                    <a:lstStyle/>
                    <a:p>
                      <a:pPr algn="ctr"/>
                      <a:r>
                        <a:rPr lang="en-US" sz="2200" b="1" dirty="0" err="1" smtClean="0">
                          <a:solidFill>
                            <a:srgbClr val="000000"/>
                          </a:solidFill>
                          <a:latin typeface="Times New Roman" pitchFamily="18" charset="0"/>
                          <a:cs typeface="Times New Roman" pitchFamily="18" charset="0"/>
                        </a:rPr>
                        <a:t>Không</a:t>
                      </a:r>
                      <a:r>
                        <a:rPr lang="en-US" sz="2200" b="1" baseline="0" dirty="0" smtClean="0">
                          <a:solidFill>
                            <a:srgbClr val="000000"/>
                          </a:solidFill>
                          <a:latin typeface="Times New Roman" pitchFamily="18" charset="0"/>
                          <a:cs typeface="Times New Roman" pitchFamily="18" charset="0"/>
                        </a:rPr>
                        <a:t> </a:t>
                      </a:r>
                      <a:r>
                        <a:rPr lang="en-US" sz="2200" b="1" baseline="0" dirty="0" err="1" smtClean="0">
                          <a:solidFill>
                            <a:srgbClr val="000000"/>
                          </a:solidFill>
                          <a:latin typeface="Times New Roman" pitchFamily="18" charset="0"/>
                          <a:cs typeface="Times New Roman" pitchFamily="18" charset="0"/>
                        </a:rPr>
                        <a:t>nên</a:t>
                      </a:r>
                      <a:endParaRPr lang="en-US" sz="2200" b="1" dirty="0">
                        <a:solidFill>
                          <a:srgbClr val="000000"/>
                        </a:solidFill>
                        <a:latin typeface="Times New Roman" pitchFamily="18" charset="0"/>
                        <a:cs typeface="Times New Roman" pitchFamily="18" charset="0"/>
                      </a:endParaRPr>
                    </a:p>
                  </a:txBody>
                  <a:tcPr/>
                </a:tc>
                <a:tc>
                  <a:txBody>
                    <a:bodyPr/>
                    <a:lstStyle/>
                    <a:p>
                      <a:pPr algn="ctr"/>
                      <a:r>
                        <a:rPr lang="en-US" sz="2200" b="1" dirty="0" err="1" smtClean="0">
                          <a:solidFill>
                            <a:srgbClr val="000000"/>
                          </a:solidFill>
                          <a:latin typeface="Times New Roman" pitchFamily="18" charset="0"/>
                          <a:cs typeface="Times New Roman" pitchFamily="18" charset="0"/>
                        </a:rPr>
                        <a:t>Nên</a:t>
                      </a:r>
                      <a:endParaRPr lang="en-US" sz="2200" b="1" dirty="0">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1866900">
                <a:tc>
                  <a:txBody>
                    <a:bodyPr/>
                    <a:lstStyle/>
                    <a:p>
                      <a:r>
                        <a:rPr lang="vi-VN" sz="2200" kern="1200" smtClean="0">
                          <a:solidFill>
                            <a:srgbClr val="000000"/>
                          </a:solidFill>
                          <a:effectLst/>
                          <a:latin typeface="Times New Roman" pitchFamily="18" charset="0"/>
                          <a:ea typeface="+mn-ea"/>
                          <a:cs typeface="Times New Roman" pitchFamily="18" charset="0"/>
                        </a:rPr>
                        <a:t>Máy tính giúp con người sử dụng được các dạng thông tin nào sau đây?</a:t>
                      </a:r>
                    </a:p>
                    <a:p>
                      <a:r>
                        <a:rPr lang="vi-VN" sz="2200" kern="1200" smtClean="0">
                          <a:solidFill>
                            <a:srgbClr val="000000"/>
                          </a:solidFill>
                          <a:effectLst/>
                          <a:latin typeface="Times New Roman" pitchFamily="18" charset="0"/>
                          <a:ea typeface="+mn-ea"/>
                          <a:cs typeface="Times New Roman" pitchFamily="18" charset="0"/>
                        </a:rPr>
                        <a:t>A. văn bản </a:t>
                      </a:r>
                    </a:p>
                    <a:p>
                      <a:r>
                        <a:rPr lang="vi-VN" sz="2200" kern="1200" smtClean="0">
                          <a:solidFill>
                            <a:srgbClr val="000000"/>
                          </a:solidFill>
                          <a:effectLst/>
                          <a:latin typeface="Times New Roman" pitchFamily="18" charset="0"/>
                          <a:ea typeface="+mn-ea"/>
                          <a:cs typeface="Times New Roman" pitchFamily="18" charset="0"/>
                        </a:rPr>
                        <a:t>B. hình ảnh </a:t>
                      </a:r>
                    </a:p>
                    <a:p>
                      <a:r>
                        <a:rPr lang="en-US" sz="2200" kern="1200" smtClean="0">
                          <a:solidFill>
                            <a:srgbClr val="000000"/>
                          </a:solidFill>
                          <a:effectLst/>
                          <a:latin typeface="Times New Roman" pitchFamily="18" charset="0"/>
                          <a:ea typeface="+mn-ea"/>
                          <a:cs typeface="Times New Roman" pitchFamily="18" charset="0"/>
                        </a:rPr>
                        <a:t>C</a:t>
                      </a:r>
                      <a:r>
                        <a:rPr lang="vi-VN" sz="2200" kern="1200" smtClean="0">
                          <a:solidFill>
                            <a:srgbClr val="000000"/>
                          </a:solidFill>
                          <a:effectLst/>
                          <a:latin typeface="Times New Roman" pitchFamily="18" charset="0"/>
                          <a:ea typeface="+mn-ea"/>
                          <a:cs typeface="Times New Roman" pitchFamily="18" charset="0"/>
                        </a:rPr>
                        <a:t>. âm thanh </a:t>
                      </a:r>
                      <a:endParaRPr lang="en-US" sz="2200" kern="1200" smtClean="0">
                        <a:solidFill>
                          <a:srgbClr val="000000"/>
                        </a:solidFill>
                        <a:effectLst/>
                        <a:latin typeface="Times New Roman" pitchFamily="18" charset="0"/>
                        <a:ea typeface="+mn-ea"/>
                        <a:cs typeface="Times New Roman" pitchFamily="18" charset="0"/>
                      </a:endParaRPr>
                    </a:p>
                    <a:p>
                      <a:r>
                        <a:rPr lang="en-US" sz="2200" kern="1200" smtClean="0">
                          <a:solidFill>
                            <a:srgbClr val="000000"/>
                          </a:solidFill>
                          <a:effectLst/>
                          <a:latin typeface="Times New Roman" pitchFamily="18" charset="0"/>
                          <a:ea typeface="+mn-ea"/>
                          <a:cs typeface="Times New Roman" pitchFamily="18" charset="0"/>
                        </a:rPr>
                        <a:t>D.</a:t>
                      </a:r>
                      <a:r>
                        <a:rPr lang="en-US" sz="2200" kern="1200" baseline="0" smtClean="0">
                          <a:solidFill>
                            <a:srgbClr val="000000"/>
                          </a:solidFill>
                          <a:effectLst/>
                          <a:latin typeface="Times New Roman" pitchFamily="18" charset="0"/>
                          <a:ea typeface="+mn-ea"/>
                          <a:cs typeface="Times New Roman" pitchFamily="18" charset="0"/>
                        </a:rPr>
                        <a:t> Tất cả các dạng trên</a:t>
                      </a:r>
                      <a:endParaRPr lang="vi-VN" sz="2200" kern="1200" smtClean="0">
                        <a:solidFill>
                          <a:srgbClr val="000000"/>
                        </a:solidFill>
                        <a:effectLst/>
                        <a:latin typeface="Times New Roman" pitchFamily="18" charset="0"/>
                        <a:ea typeface="+mn-ea"/>
                        <a:cs typeface="Times New Roman" pitchFamily="18" charset="0"/>
                      </a:endParaRPr>
                    </a:p>
                    <a:p>
                      <a:endParaRPr lang="en-US" sz="2200">
                        <a:solidFill>
                          <a:srgbClr val="0000FF"/>
                        </a:solidFill>
                        <a:latin typeface="Times New Roman" pitchFamily="18" charset="0"/>
                        <a:cs typeface="Times New Roman" pitchFamily="18" charset="0"/>
                      </a:endParaRPr>
                    </a:p>
                  </a:txBody>
                  <a:tcPr/>
                </a:tc>
                <a:tc>
                  <a:txBody>
                    <a:bodyPr/>
                    <a:lstStyle/>
                    <a:p>
                      <a:r>
                        <a:rPr lang="vi-VN" sz="2200" kern="1200" dirty="0" smtClean="0">
                          <a:solidFill>
                            <a:srgbClr val="000000"/>
                          </a:solidFill>
                          <a:effectLst/>
                          <a:latin typeface="Times New Roman" pitchFamily="18" charset="0"/>
                          <a:ea typeface="+mn-ea"/>
                          <a:cs typeface="Times New Roman" pitchFamily="18" charset="0"/>
                        </a:rPr>
                        <a:t>Máy tính giúp con người sử dụng được các dạng thông tin nào sau đây?</a:t>
                      </a:r>
                    </a:p>
                    <a:p>
                      <a:r>
                        <a:rPr lang="vi-VN" sz="2200" kern="1200" dirty="0" smtClean="0">
                          <a:solidFill>
                            <a:srgbClr val="000000"/>
                          </a:solidFill>
                          <a:effectLst/>
                          <a:latin typeface="Times New Roman" pitchFamily="18" charset="0"/>
                          <a:ea typeface="+mn-ea"/>
                          <a:cs typeface="Times New Roman" pitchFamily="18" charset="0"/>
                        </a:rPr>
                        <a:t>A. văn bản </a:t>
                      </a:r>
                    </a:p>
                    <a:p>
                      <a:r>
                        <a:rPr lang="vi-VN" sz="2200" kern="1200" dirty="0" smtClean="0">
                          <a:solidFill>
                            <a:srgbClr val="000000"/>
                          </a:solidFill>
                          <a:effectLst/>
                          <a:latin typeface="Times New Roman" pitchFamily="18" charset="0"/>
                          <a:ea typeface="+mn-ea"/>
                          <a:cs typeface="Times New Roman" pitchFamily="18" charset="0"/>
                        </a:rPr>
                        <a:t>B. truyền hình</a:t>
                      </a:r>
                    </a:p>
                    <a:p>
                      <a:r>
                        <a:rPr lang="vi-VN" sz="2200" kern="1200" dirty="0" smtClean="0">
                          <a:solidFill>
                            <a:srgbClr val="000000"/>
                          </a:solidFill>
                          <a:effectLst/>
                          <a:latin typeface="Times New Roman" pitchFamily="18" charset="0"/>
                          <a:ea typeface="+mn-ea"/>
                          <a:cs typeface="Times New Roman" pitchFamily="18" charset="0"/>
                        </a:rPr>
                        <a:t>C. hình ảnh </a:t>
                      </a:r>
                    </a:p>
                    <a:p>
                      <a:r>
                        <a:rPr lang="vi-VN" sz="2200" kern="1200" dirty="0" smtClean="0">
                          <a:solidFill>
                            <a:srgbClr val="000000"/>
                          </a:solidFill>
                          <a:effectLst/>
                          <a:latin typeface="Times New Roman" pitchFamily="18" charset="0"/>
                          <a:ea typeface="+mn-ea"/>
                          <a:cs typeface="Times New Roman" pitchFamily="18" charset="0"/>
                        </a:rPr>
                        <a:t>D. âm thanh </a:t>
                      </a:r>
                    </a:p>
                    <a:p>
                      <a:endParaRPr lang="en-US" sz="2200" dirty="0">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7995559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
        <p:nvSpPr>
          <p:cNvPr id="10" name="Rectangle 3"/>
          <p:cNvSpPr txBox="1">
            <a:spLocks noChangeArrowheads="1"/>
          </p:cNvSpPr>
          <p:nvPr/>
        </p:nvSpPr>
        <p:spPr>
          <a:xfrm>
            <a:off x="457200" y="1942531"/>
            <a:ext cx="8432800" cy="57206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en-US" sz="2000" b="1" dirty="0" err="1" smtClean="0"/>
              <a:t>Viết</a:t>
            </a:r>
            <a:r>
              <a:rPr lang="en-US" sz="2000" b="1" dirty="0" smtClean="0"/>
              <a:t> </a:t>
            </a:r>
            <a:r>
              <a:rPr lang="en-US" sz="2000" b="1" dirty="0" err="1" smtClean="0"/>
              <a:t>chuẩn</a:t>
            </a:r>
            <a:r>
              <a:rPr lang="en-US" sz="2000" b="1" dirty="0" smtClean="0"/>
              <a:t>: </a:t>
            </a:r>
            <a:r>
              <a:rPr lang="en-US" sz="2000" b="1" dirty="0" err="1" smtClean="0"/>
              <a:t>Tránh</a:t>
            </a:r>
            <a:r>
              <a:rPr lang="en-US" sz="2000" b="1" dirty="0" smtClean="0"/>
              <a:t> </a:t>
            </a:r>
            <a:r>
              <a:rPr lang="en-US" sz="2000" b="1" dirty="0" err="1" smtClean="0"/>
              <a:t>lặp</a:t>
            </a:r>
            <a:r>
              <a:rPr lang="en-US" sz="2000" b="1" dirty="0" smtClean="0"/>
              <a:t> </a:t>
            </a:r>
            <a:r>
              <a:rPr lang="en-US" sz="2000" b="1" dirty="0" err="1" smtClean="0"/>
              <a:t>lại</a:t>
            </a:r>
            <a:r>
              <a:rPr lang="en-US" sz="2000" b="1" dirty="0" smtClean="0"/>
              <a:t> </a:t>
            </a:r>
            <a:r>
              <a:rPr lang="en-US" sz="2000" b="1" dirty="0" err="1" smtClean="0"/>
              <a:t>từ</a:t>
            </a:r>
            <a:r>
              <a:rPr lang="en-US" sz="2000" b="1" dirty="0" smtClean="0"/>
              <a:t> </a:t>
            </a:r>
            <a:r>
              <a:rPr lang="en-US" sz="2000" b="1" dirty="0" err="1" smtClean="0"/>
              <a:t>hoặc</a:t>
            </a:r>
            <a:r>
              <a:rPr lang="en-US" sz="2000" b="1" dirty="0" smtClean="0"/>
              <a:t> </a:t>
            </a:r>
            <a:r>
              <a:rPr lang="en-US" sz="2000" b="1" dirty="0" err="1" smtClean="0"/>
              <a:t>thuật</a:t>
            </a:r>
            <a:r>
              <a:rPr lang="en-US" sz="2000" b="1" dirty="0" smtClean="0"/>
              <a:t> </a:t>
            </a:r>
            <a:r>
              <a:rPr lang="en-US" sz="2000" b="1" dirty="0" err="1" smtClean="0"/>
              <a:t>ngữ</a:t>
            </a:r>
            <a:r>
              <a:rPr lang="en-US" sz="2000" b="1" dirty="0" smtClean="0"/>
              <a:t> </a:t>
            </a:r>
            <a:r>
              <a:rPr lang="en-US" sz="2000" b="1" dirty="0" err="1" smtClean="0"/>
              <a:t>giữa</a:t>
            </a:r>
            <a:r>
              <a:rPr lang="en-US" sz="2000" b="1" dirty="0" smtClean="0"/>
              <a:t> </a:t>
            </a:r>
            <a:r>
              <a:rPr lang="en-US" sz="2000" b="1" dirty="0" err="1" smtClean="0"/>
              <a:t>các</a:t>
            </a:r>
            <a:r>
              <a:rPr lang="en-US" sz="2000" b="1" dirty="0" smtClean="0"/>
              <a:t> </a:t>
            </a:r>
            <a:r>
              <a:rPr lang="en-US" sz="2000" b="1" dirty="0" err="1" smtClean="0"/>
              <a:t>phương</a:t>
            </a:r>
            <a:r>
              <a:rPr lang="en-US" sz="2000" b="1" dirty="0" smtClean="0"/>
              <a:t> </a:t>
            </a:r>
            <a:r>
              <a:rPr lang="en-US" sz="2000" b="1" dirty="0" err="1" smtClean="0"/>
              <a:t>án</a:t>
            </a:r>
            <a:endParaRPr lang="en-US" sz="2000" b="1" dirty="0" smtClean="0"/>
          </a:p>
          <a:p>
            <a:pPr algn="just">
              <a:spcBef>
                <a:spcPts val="300"/>
              </a:spcBef>
            </a:pPr>
            <a:endParaRPr lang="en-US" sz="2000" b="1" dirty="0" smtClean="0"/>
          </a:p>
          <a:p>
            <a:pPr algn="just">
              <a:spcBef>
                <a:spcPts val="300"/>
              </a:spcBef>
            </a:pPr>
            <a:endParaRPr lang="en-US" sz="2000" b="1" dirty="0" smtClean="0"/>
          </a:p>
          <a:p>
            <a:pPr lvl="1"/>
            <a:endParaRPr lang="en-US" sz="2000" dirty="0" smtClean="0"/>
          </a:p>
          <a:p>
            <a:pPr algn="just">
              <a:spcBef>
                <a:spcPts val="300"/>
              </a:spcBef>
            </a:pPr>
            <a:endParaRPr lang="en-US" sz="2000" dirty="0"/>
          </a:p>
        </p:txBody>
      </p:sp>
      <p:graphicFrame>
        <p:nvGraphicFramePr>
          <p:cNvPr id="11" name="Table 10"/>
          <p:cNvGraphicFramePr>
            <a:graphicFrameLocks noGrp="1"/>
          </p:cNvGraphicFramePr>
          <p:nvPr>
            <p:extLst>
              <p:ext uri="{D42A27DB-BD31-4B8C-83A1-F6EECF244321}">
                <p14:modId xmlns:p14="http://schemas.microsoft.com/office/powerpoint/2010/main" val="2735937127"/>
              </p:ext>
            </p:extLst>
          </p:nvPr>
        </p:nvGraphicFramePr>
        <p:xfrm>
          <a:off x="659606" y="2514600"/>
          <a:ext cx="8382000" cy="3672676"/>
        </p:xfrm>
        <a:graphic>
          <a:graphicData uri="http://schemas.openxmlformats.org/drawingml/2006/table">
            <a:tbl>
              <a:tblPr firstRow="1" bandRow="1">
                <a:tableStyleId>{5940675A-B579-460E-94D1-54222C63F5DA}</a:tableStyleId>
              </a:tblPr>
              <a:tblGrid>
                <a:gridCol w="4267199">
                  <a:extLst>
                    <a:ext uri="{9D8B030D-6E8A-4147-A177-3AD203B41FA5}">
                      <a16:colId xmlns:a16="http://schemas.microsoft.com/office/drawing/2014/main" xmlns="" val="20000"/>
                    </a:ext>
                  </a:extLst>
                </a:gridCol>
                <a:gridCol w="4114801">
                  <a:extLst>
                    <a:ext uri="{9D8B030D-6E8A-4147-A177-3AD203B41FA5}">
                      <a16:colId xmlns:a16="http://schemas.microsoft.com/office/drawing/2014/main" xmlns="" val="20001"/>
                    </a:ext>
                  </a:extLst>
                </a:gridCol>
              </a:tblGrid>
              <a:tr h="358146">
                <a:tc>
                  <a:txBody>
                    <a:bodyPr/>
                    <a:lstStyle/>
                    <a:p>
                      <a:pPr algn="ctr"/>
                      <a:r>
                        <a:rPr lang="en-US" sz="2000" b="1" dirty="0" err="1" smtClean="0">
                          <a:solidFill>
                            <a:srgbClr val="000000"/>
                          </a:solidFill>
                          <a:latin typeface="Times New Roman" pitchFamily="18" charset="0"/>
                          <a:cs typeface="Times New Roman" pitchFamily="18" charset="0"/>
                        </a:rPr>
                        <a:t>Bị</a:t>
                      </a:r>
                      <a:r>
                        <a:rPr lang="en-US" sz="2000" b="1" baseline="0" dirty="0" smtClean="0">
                          <a:solidFill>
                            <a:srgbClr val="000000"/>
                          </a:solidFill>
                          <a:latin typeface="Times New Roman" pitchFamily="18" charset="0"/>
                          <a:cs typeface="Times New Roman" pitchFamily="18" charset="0"/>
                        </a:rPr>
                        <a:t> </a:t>
                      </a:r>
                      <a:r>
                        <a:rPr lang="en-US" sz="2000" b="1" baseline="0" dirty="0" err="1" smtClean="0">
                          <a:solidFill>
                            <a:srgbClr val="000000"/>
                          </a:solidFill>
                          <a:latin typeface="Times New Roman" pitchFamily="18" charset="0"/>
                          <a:cs typeface="Times New Roman" pitchFamily="18" charset="0"/>
                        </a:rPr>
                        <a:t>lặp</a:t>
                      </a:r>
                      <a:r>
                        <a:rPr lang="en-US" sz="2000" b="1" baseline="0" dirty="0" smtClean="0">
                          <a:solidFill>
                            <a:srgbClr val="000000"/>
                          </a:solidFill>
                          <a:latin typeface="Times New Roman" pitchFamily="18" charset="0"/>
                          <a:cs typeface="Times New Roman" pitchFamily="18" charset="0"/>
                        </a:rPr>
                        <a:t> </a:t>
                      </a:r>
                      <a:r>
                        <a:rPr lang="en-US" sz="2000" b="1" baseline="0" dirty="0" err="1" smtClean="0">
                          <a:solidFill>
                            <a:srgbClr val="000000"/>
                          </a:solidFill>
                          <a:latin typeface="Times New Roman" pitchFamily="18" charset="0"/>
                          <a:cs typeface="Times New Roman" pitchFamily="18" charset="0"/>
                        </a:rPr>
                        <a:t>lại</a:t>
                      </a:r>
                      <a:endParaRPr lang="en-US" sz="2000" b="1" dirty="0">
                        <a:solidFill>
                          <a:srgbClr val="000000"/>
                        </a:solidFill>
                        <a:latin typeface="Times New Roman" pitchFamily="18" charset="0"/>
                        <a:cs typeface="Times New Roman" pitchFamily="18" charset="0"/>
                      </a:endParaRPr>
                    </a:p>
                  </a:txBody>
                  <a:tcPr/>
                </a:tc>
                <a:tc>
                  <a:txBody>
                    <a:bodyPr/>
                    <a:lstStyle/>
                    <a:p>
                      <a:pPr algn="ctr"/>
                      <a:r>
                        <a:rPr lang="en-US" sz="2000" b="1" smtClean="0">
                          <a:solidFill>
                            <a:srgbClr val="000000"/>
                          </a:solidFill>
                          <a:latin typeface="Times New Roman" pitchFamily="18" charset="0"/>
                          <a:cs typeface="Times New Roman" pitchFamily="18" charset="0"/>
                        </a:rPr>
                        <a:t>Không</a:t>
                      </a:r>
                      <a:r>
                        <a:rPr lang="en-US" sz="2000" b="1" baseline="0" smtClean="0">
                          <a:solidFill>
                            <a:srgbClr val="000000"/>
                          </a:solidFill>
                          <a:latin typeface="Times New Roman" pitchFamily="18" charset="0"/>
                          <a:cs typeface="Times New Roman" pitchFamily="18" charset="0"/>
                        </a:rPr>
                        <a:t> lặp lại</a:t>
                      </a:r>
                      <a:endParaRPr lang="en-US" sz="2000" b="1">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3276436">
                <a:tc>
                  <a:txBody>
                    <a:bodyPr/>
                    <a:lstStyle/>
                    <a:p>
                      <a:r>
                        <a:rPr lang="vi-VN" sz="2000" kern="1200" dirty="0" smtClean="0">
                          <a:solidFill>
                            <a:srgbClr val="000000"/>
                          </a:solidFill>
                          <a:effectLst/>
                          <a:latin typeface="Times New Roman" pitchFamily="18" charset="0"/>
                          <a:ea typeface="+mn-ea"/>
                          <a:cs typeface="Times New Roman" pitchFamily="18" charset="0"/>
                        </a:rPr>
                        <a:t>Những khẳng định nào sau đây đúng</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về</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tệp</a:t>
                      </a:r>
                      <a:r>
                        <a:rPr lang="en-US" sz="2000" kern="1200" baseline="0" dirty="0" smtClean="0">
                          <a:solidFill>
                            <a:srgbClr val="000000"/>
                          </a:solidFill>
                          <a:effectLst/>
                          <a:latin typeface="Times New Roman" pitchFamily="18" charset="0"/>
                          <a:ea typeface="+mn-ea"/>
                          <a:cs typeface="Times New Roman" pitchFamily="18" charset="0"/>
                        </a:rPr>
                        <a:t>:</a:t>
                      </a:r>
                      <a:endParaRPr lang="vi-VN" sz="2000" kern="1200" dirty="0" smtClean="0">
                        <a:solidFill>
                          <a:srgbClr val="000000"/>
                        </a:solidFill>
                        <a:effectLst/>
                        <a:latin typeface="Times New Roman" pitchFamily="18" charset="0"/>
                        <a:ea typeface="+mn-ea"/>
                        <a:cs typeface="Times New Roman" pitchFamily="18" charset="0"/>
                      </a:endParaRPr>
                    </a:p>
                    <a:p>
                      <a:pPr marL="457200" indent="-457200">
                        <a:buAutoNum type="alphaUcPeriod"/>
                      </a:pPr>
                      <a:r>
                        <a:rPr lang="en-US" sz="2000" kern="1200" dirty="0" err="1" smtClean="0">
                          <a:solidFill>
                            <a:srgbClr val="000000"/>
                          </a:solidFill>
                          <a:effectLst/>
                          <a:latin typeface="Times New Roman" pitchFamily="18" charset="0"/>
                          <a:ea typeface="+mn-ea"/>
                          <a:cs typeface="Times New Roman" pitchFamily="18" charset="0"/>
                        </a:rPr>
                        <a:t>Tệp</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là</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đơn</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vị</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lưu</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trữ</a:t>
                      </a:r>
                      <a:r>
                        <a:rPr lang="en-US" sz="2000" kern="1200" baseline="0" dirty="0" smtClean="0">
                          <a:solidFill>
                            <a:srgbClr val="000000"/>
                          </a:solidFill>
                          <a:effectLst/>
                          <a:latin typeface="Times New Roman" pitchFamily="18" charset="0"/>
                          <a:ea typeface="+mn-ea"/>
                          <a:cs typeface="Times New Roman" pitchFamily="18" charset="0"/>
                        </a:rPr>
                        <a:t> </a:t>
                      </a:r>
                      <a:r>
                        <a:rPr lang="vi-VN" sz="2000" kern="1200" dirty="0" smtClean="0">
                          <a:solidFill>
                            <a:srgbClr val="000000"/>
                          </a:solidFill>
                          <a:effectLst/>
                          <a:latin typeface="Times New Roman" pitchFamily="18" charset="0"/>
                          <a:ea typeface="+mn-ea"/>
                          <a:cs typeface="Times New Roman" pitchFamily="18" charset="0"/>
                        </a:rPr>
                        <a:t>thông tin trong máy tính </a:t>
                      </a:r>
                      <a:endParaRPr lang="en-US" sz="2000" kern="1200" dirty="0" smtClean="0">
                        <a:solidFill>
                          <a:srgbClr val="000000"/>
                        </a:solidFill>
                        <a:effectLst/>
                        <a:latin typeface="Times New Roman" pitchFamily="18" charset="0"/>
                        <a:ea typeface="+mn-ea"/>
                        <a:cs typeface="Times New Roman" pitchFamily="18" charset="0"/>
                      </a:endParaRPr>
                    </a:p>
                    <a:p>
                      <a:pPr marL="457200" indent="-457200">
                        <a:buAutoNum type="alphaUcPeriod"/>
                      </a:pPr>
                      <a:r>
                        <a:rPr lang="vi-VN" sz="2000" kern="1200" dirty="0" smtClean="0">
                          <a:solidFill>
                            <a:srgbClr val="000000"/>
                          </a:solidFill>
                          <a:effectLst/>
                          <a:latin typeface="Times New Roman" pitchFamily="18" charset="0"/>
                          <a:ea typeface="+mn-ea"/>
                          <a:cs typeface="Times New Roman" pitchFamily="18" charset="0"/>
                        </a:rPr>
                        <a:t>Tệp luôn được lưu trữ trong một thư mục nhất định</a:t>
                      </a:r>
                      <a:endParaRPr lang="en-US" sz="2000" kern="1200" dirty="0" smtClean="0">
                        <a:solidFill>
                          <a:srgbClr val="000000"/>
                        </a:solidFill>
                        <a:effectLst/>
                        <a:latin typeface="Times New Roman" pitchFamily="18" charset="0"/>
                        <a:ea typeface="+mn-ea"/>
                        <a:cs typeface="Times New Roman" pitchFamily="18" charset="0"/>
                      </a:endParaRPr>
                    </a:p>
                    <a:p>
                      <a:pPr marL="457200" indent="-457200">
                        <a:buAutoNum type="alphaUcPeriod"/>
                      </a:pPr>
                      <a:r>
                        <a:rPr lang="en-US" sz="2000" kern="1200" dirty="0" err="1" smtClean="0">
                          <a:solidFill>
                            <a:srgbClr val="000000"/>
                          </a:solidFill>
                          <a:effectLst/>
                          <a:latin typeface="Times New Roman" pitchFamily="18" charset="0"/>
                          <a:ea typeface="+mn-ea"/>
                          <a:cs typeface="Times New Roman" pitchFamily="18" charset="0"/>
                        </a:rPr>
                        <a:t>Tệp</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có</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thể</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có</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tên</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giống</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nhau</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trong</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cùng</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một</a:t>
                      </a:r>
                      <a:r>
                        <a:rPr lang="en-US" sz="2000" kern="1200" baseline="0" dirty="0" smtClean="0">
                          <a:solidFill>
                            <a:srgbClr val="000000"/>
                          </a:solidFill>
                          <a:effectLst/>
                          <a:latin typeface="Times New Roman" pitchFamily="18" charset="0"/>
                          <a:ea typeface="+mn-ea"/>
                          <a:cs typeface="Times New Roman" pitchFamily="18" charset="0"/>
                        </a:rPr>
                        <a:t> t</a:t>
                      </a:r>
                      <a:r>
                        <a:rPr lang="vi-VN" sz="2000" kern="1200" dirty="0" smtClean="0">
                          <a:solidFill>
                            <a:srgbClr val="000000"/>
                          </a:solidFill>
                          <a:effectLst/>
                          <a:latin typeface="Times New Roman" pitchFamily="18" charset="0"/>
                          <a:ea typeface="+mn-ea"/>
                          <a:cs typeface="Times New Roman" pitchFamily="18" charset="0"/>
                        </a:rPr>
                        <a:t>hư mục </a:t>
                      </a:r>
                      <a:endParaRPr lang="en-US" sz="2000" kern="1200" dirty="0" smtClean="0">
                        <a:solidFill>
                          <a:srgbClr val="000000"/>
                        </a:solidFill>
                        <a:effectLst/>
                        <a:latin typeface="Times New Roman" pitchFamily="18" charset="0"/>
                        <a:ea typeface="+mn-ea"/>
                        <a:cs typeface="Times New Roman" pitchFamily="18" charset="0"/>
                      </a:endParaRPr>
                    </a:p>
                    <a:p>
                      <a:pPr marL="457200" indent="-457200">
                        <a:buAutoNum type="alphaUcPeriod"/>
                      </a:pPr>
                      <a:r>
                        <a:rPr lang="en-US" sz="2000" kern="1200" dirty="0" err="1" smtClean="0">
                          <a:solidFill>
                            <a:srgbClr val="000000"/>
                          </a:solidFill>
                          <a:effectLst/>
                          <a:latin typeface="Times New Roman" pitchFamily="18" charset="0"/>
                          <a:ea typeface="+mn-ea"/>
                          <a:cs typeface="Times New Roman" pitchFamily="18" charset="0"/>
                        </a:rPr>
                        <a:t>Tệp</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có</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thể</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chứa</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thư</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mục</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bên</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trong</a:t>
                      </a:r>
                      <a:endParaRPr lang="vi-VN" sz="2000" kern="1200" dirty="0" smtClean="0">
                        <a:solidFill>
                          <a:srgbClr val="000000"/>
                        </a:solidFill>
                        <a:effectLst/>
                        <a:latin typeface="Times New Roman" pitchFamily="18" charset="0"/>
                        <a:ea typeface="+mn-ea"/>
                        <a:cs typeface="Times New Roman" pitchFamily="18" charset="0"/>
                      </a:endParaRPr>
                    </a:p>
                  </a:txBody>
                  <a:tcPr/>
                </a:tc>
                <a:tc>
                  <a:txBody>
                    <a:bodyPr/>
                    <a:lstStyle/>
                    <a:p>
                      <a:r>
                        <a:rPr lang="vi-VN" sz="2000" kern="1200" dirty="0" smtClean="0">
                          <a:solidFill>
                            <a:srgbClr val="000000"/>
                          </a:solidFill>
                          <a:effectLst/>
                          <a:latin typeface="Times New Roman" pitchFamily="18" charset="0"/>
                          <a:ea typeface="+mn-ea"/>
                          <a:cs typeface="Times New Roman" pitchFamily="18" charset="0"/>
                        </a:rPr>
                        <a:t>Những khẳng định nào sau đây đúng</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về</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tệp</a:t>
                      </a:r>
                      <a:r>
                        <a:rPr lang="en-US" sz="2000" kern="1200" baseline="0" dirty="0" smtClean="0">
                          <a:solidFill>
                            <a:srgbClr val="000000"/>
                          </a:solidFill>
                          <a:effectLst/>
                          <a:latin typeface="Times New Roman" pitchFamily="18" charset="0"/>
                          <a:ea typeface="+mn-ea"/>
                          <a:cs typeface="Times New Roman" pitchFamily="18" charset="0"/>
                        </a:rPr>
                        <a:t>:</a:t>
                      </a:r>
                      <a:endParaRPr lang="vi-VN" sz="2000" kern="1200" dirty="0" smtClean="0">
                        <a:solidFill>
                          <a:srgbClr val="000000"/>
                        </a:solidFill>
                        <a:effectLst/>
                        <a:latin typeface="Times New Roman" pitchFamily="18" charset="0"/>
                        <a:ea typeface="+mn-ea"/>
                        <a:cs typeface="Times New Roman" pitchFamily="18" charset="0"/>
                      </a:endParaRPr>
                    </a:p>
                    <a:p>
                      <a:pPr marL="457200" indent="-457200">
                        <a:buAutoNum type="alphaUcPeriod"/>
                      </a:pPr>
                      <a:r>
                        <a:rPr lang="en-US" sz="2000" kern="1200" baseline="0" dirty="0" err="1" smtClean="0">
                          <a:solidFill>
                            <a:srgbClr val="000000"/>
                          </a:solidFill>
                          <a:effectLst/>
                          <a:latin typeface="Times New Roman" pitchFamily="18" charset="0"/>
                          <a:ea typeface="+mn-ea"/>
                          <a:cs typeface="Times New Roman" pitchFamily="18" charset="0"/>
                        </a:rPr>
                        <a:t>là</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đơn</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vị</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lưu</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trữ</a:t>
                      </a:r>
                      <a:r>
                        <a:rPr lang="en-US" sz="2000" kern="1200" baseline="0" dirty="0" smtClean="0">
                          <a:solidFill>
                            <a:srgbClr val="000000"/>
                          </a:solidFill>
                          <a:effectLst/>
                          <a:latin typeface="Times New Roman" pitchFamily="18" charset="0"/>
                          <a:ea typeface="+mn-ea"/>
                          <a:cs typeface="Times New Roman" pitchFamily="18" charset="0"/>
                        </a:rPr>
                        <a:t> </a:t>
                      </a:r>
                      <a:r>
                        <a:rPr lang="vi-VN" sz="2000" kern="1200" dirty="0" smtClean="0">
                          <a:solidFill>
                            <a:srgbClr val="000000"/>
                          </a:solidFill>
                          <a:effectLst/>
                          <a:latin typeface="Times New Roman" pitchFamily="18" charset="0"/>
                          <a:ea typeface="+mn-ea"/>
                          <a:cs typeface="Times New Roman" pitchFamily="18" charset="0"/>
                        </a:rPr>
                        <a:t>thông tin trong máy tính </a:t>
                      </a:r>
                      <a:endParaRPr lang="en-US" sz="2000" kern="1200" dirty="0" smtClean="0">
                        <a:solidFill>
                          <a:srgbClr val="000000"/>
                        </a:solidFill>
                        <a:effectLst/>
                        <a:latin typeface="Times New Roman" pitchFamily="18" charset="0"/>
                        <a:ea typeface="+mn-ea"/>
                        <a:cs typeface="Times New Roman" pitchFamily="18" charset="0"/>
                      </a:endParaRPr>
                    </a:p>
                    <a:p>
                      <a:pPr marL="457200" indent="-457200">
                        <a:buAutoNum type="alphaUcPeriod"/>
                      </a:pPr>
                      <a:r>
                        <a:rPr lang="vi-VN" sz="2000" kern="1200" dirty="0" smtClean="0">
                          <a:solidFill>
                            <a:srgbClr val="000000"/>
                          </a:solidFill>
                          <a:effectLst/>
                          <a:latin typeface="Times New Roman" pitchFamily="18" charset="0"/>
                          <a:ea typeface="+mn-ea"/>
                          <a:cs typeface="Times New Roman" pitchFamily="18" charset="0"/>
                        </a:rPr>
                        <a:t>luôn được lưu trữ trong một thư mục nhất định</a:t>
                      </a:r>
                      <a:endParaRPr lang="en-US" sz="2000" kern="1200" dirty="0" smtClean="0">
                        <a:solidFill>
                          <a:srgbClr val="000000"/>
                        </a:solidFill>
                        <a:effectLst/>
                        <a:latin typeface="Times New Roman" pitchFamily="18" charset="0"/>
                        <a:ea typeface="+mn-ea"/>
                        <a:cs typeface="Times New Roman" pitchFamily="18" charset="0"/>
                      </a:endParaRPr>
                    </a:p>
                    <a:p>
                      <a:pPr marL="457200" indent="-457200">
                        <a:buAutoNum type="alphaUcPeriod"/>
                      </a:pPr>
                      <a:r>
                        <a:rPr lang="en-US" sz="2000" kern="1200" baseline="0" dirty="0" err="1" smtClean="0">
                          <a:solidFill>
                            <a:srgbClr val="000000"/>
                          </a:solidFill>
                          <a:effectLst/>
                          <a:latin typeface="Times New Roman" pitchFamily="18" charset="0"/>
                          <a:ea typeface="+mn-ea"/>
                          <a:cs typeface="Times New Roman" pitchFamily="18" charset="0"/>
                        </a:rPr>
                        <a:t>có</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thể</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có</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tên</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giống</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nhau</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trong</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cùng</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một</a:t>
                      </a:r>
                      <a:r>
                        <a:rPr lang="en-US" sz="2000" kern="1200" baseline="0" dirty="0" smtClean="0">
                          <a:solidFill>
                            <a:srgbClr val="000000"/>
                          </a:solidFill>
                          <a:effectLst/>
                          <a:latin typeface="Times New Roman" pitchFamily="18" charset="0"/>
                          <a:ea typeface="+mn-ea"/>
                          <a:cs typeface="Times New Roman" pitchFamily="18" charset="0"/>
                        </a:rPr>
                        <a:t> t</a:t>
                      </a:r>
                      <a:r>
                        <a:rPr lang="vi-VN" sz="2000" kern="1200" dirty="0" smtClean="0">
                          <a:solidFill>
                            <a:srgbClr val="000000"/>
                          </a:solidFill>
                          <a:effectLst/>
                          <a:latin typeface="Times New Roman" pitchFamily="18" charset="0"/>
                          <a:ea typeface="+mn-ea"/>
                          <a:cs typeface="Times New Roman" pitchFamily="18" charset="0"/>
                        </a:rPr>
                        <a:t>hư mục </a:t>
                      </a:r>
                      <a:endParaRPr lang="en-US" sz="2000" kern="1200" dirty="0" smtClean="0">
                        <a:solidFill>
                          <a:srgbClr val="000000"/>
                        </a:solidFill>
                        <a:effectLst/>
                        <a:latin typeface="Times New Roman" pitchFamily="18" charset="0"/>
                        <a:ea typeface="+mn-ea"/>
                        <a:cs typeface="Times New Roman" pitchFamily="18" charset="0"/>
                      </a:endParaRPr>
                    </a:p>
                    <a:p>
                      <a:pPr marL="457200" indent="-457200">
                        <a:buAutoNum type="alphaUcPeriod"/>
                      </a:pPr>
                      <a:r>
                        <a:rPr lang="en-US" sz="2000" kern="1200" baseline="0" dirty="0" err="1" smtClean="0">
                          <a:solidFill>
                            <a:srgbClr val="000000"/>
                          </a:solidFill>
                          <a:effectLst/>
                          <a:latin typeface="Times New Roman" pitchFamily="18" charset="0"/>
                          <a:ea typeface="+mn-ea"/>
                          <a:cs typeface="Times New Roman" pitchFamily="18" charset="0"/>
                        </a:rPr>
                        <a:t>có</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thể</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chứa</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thư</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mục</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bên</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trong</a:t>
                      </a:r>
                      <a:endParaRPr lang="vi-VN" sz="2000" kern="1200" dirty="0" smtClean="0">
                        <a:solidFill>
                          <a:srgbClr val="000000"/>
                        </a:solidFill>
                        <a:effectLst/>
                        <a:latin typeface="Times New Roman" pitchFamily="18" charset="0"/>
                        <a:ea typeface="+mn-ea"/>
                        <a:cs typeface="Times New Roman"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2336037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
        <p:nvSpPr>
          <p:cNvPr id="10" name="Rectangle 3"/>
          <p:cNvSpPr txBox="1">
            <a:spLocks noChangeArrowheads="1"/>
          </p:cNvSpPr>
          <p:nvPr/>
        </p:nvSpPr>
        <p:spPr>
          <a:xfrm>
            <a:off x="457200" y="1942531"/>
            <a:ext cx="8432800" cy="572069"/>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en-US" sz="2000" b="1" dirty="0" err="1" smtClean="0"/>
              <a:t>Viết</a:t>
            </a:r>
            <a:r>
              <a:rPr lang="en-US" sz="2000" b="1" dirty="0" smtClean="0"/>
              <a:t> </a:t>
            </a:r>
            <a:r>
              <a:rPr lang="en-US" sz="2000" b="1" dirty="0" err="1" smtClean="0"/>
              <a:t>chuẩn</a:t>
            </a:r>
            <a:r>
              <a:rPr lang="en-US" sz="2000" b="1" dirty="0" smtClean="0"/>
              <a:t>: </a:t>
            </a:r>
            <a:r>
              <a:rPr lang="en-US" sz="2000" b="1" dirty="0" err="1" smtClean="0">
                <a:solidFill>
                  <a:srgbClr val="0000FF"/>
                </a:solidFill>
              </a:rPr>
              <a:t>Trường</a:t>
            </a:r>
            <a:r>
              <a:rPr lang="en-US" sz="2000" b="1" dirty="0" smtClean="0">
                <a:solidFill>
                  <a:srgbClr val="0000FF"/>
                </a:solidFill>
              </a:rPr>
              <a:t> </a:t>
            </a:r>
            <a:r>
              <a:rPr lang="en-US" sz="2000" b="1" dirty="0" err="1" smtClean="0">
                <a:solidFill>
                  <a:srgbClr val="0000FF"/>
                </a:solidFill>
              </a:rPr>
              <a:t>hợp</a:t>
            </a:r>
            <a:r>
              <a:rPr lang="en-US" sz="2000" b="1" dirty="0" smtClean="0">
                <a:solidFill>
                  <a:srgbClr val="0000FF"/>
                </a:solidFill>
              </a:rPr>
              <a:t> </a:t>
            </a:r>
            <a:r>
              <a:rPr lang="en-US" sz="2000" b="1" dirty="0" err="1" smtClean="0">
                <a:solidFill>
                  <a:srgbClr val="0000FF"/>
                </a:solidFill>
              </a:rPr>
              <a:t>đặc</a:t>
            </a:r>
            <a:r>
              <a:rPr lang="en-US" sz="2000" b="1" dirty="0" smtClean="0">
                <a:solidFill>
                  <a:srgbClr val="0000FF"/>
                </a:solidFill>
              </a:rPr>
              <a:t> </a:t>
            </a:r>
            <a:r>
              <a:rPr lang="en-US" sz="2000" b="1" dirty="0" err="1" smtClean="0">
                <a:solidFill>
                  <a:srgbClr val="0000FF"/>
                </a:solidFill>
              </a:rPr>
              <a:t>biệt</a:t>
            </a:r>
            <a:r>
              <a:rPr lang="en-US" sz="2000" b="1" dirty="0" smtClean="0">
                <a:solidFill>
                  <a:srgbClr val="0000FF"/>
                </a:solidFill>
              </a:rPr>
              <a:t> </a:t>
            </a:r>
            <a:r>
              <a:rPr lang="en-US" sz="2000" b="1" dirty="0" err="1" smtClean="0"/>
              <a:t>có</a:t>
            </a:r>
            <a:r>
              <a:rPr lang="en-US" sz="2000" b="1" dirty="0" smtClean="0"/>
              <a:t> </a:t>
            </a:r>
            <a:r>
              <a:rPr lang="en-US" sz="2000" b="1" dirty="0" err="1" smtClean="0"/>
              <a:t>thể</a:t>
            </a:r>
            <a:r>
              <a:rPr lang="en-US" sz="2000" b="1" dirty="0" smtClean="0"/>
              <a:t> </a:t>
            </a:r>
            <a:r>
              <a:rPr lang="en-US" sz="2000" b="1" dirty="0" err="1" smtClean="0"/>
              <a:t>lặp</a:t>
            </a:r>
            <a:r>
              <a:rPr lang="en-US" sz="2000" b="1" dirty="0" smtClean="0"/>
              <a:t> </a:t>
            </a:r>
            <a:r>
              <a:rPr lang="en-US" sz="2000" b="1" dirty="0" err="1" smtClean="0"/>
              <a:t>lại</a:t>
            </a:r>
            <a:r>
              <a:rPr lang="en-US" sz="2000" b="1" dirty="0" smtClean="0"/>
              <a:t> </a:t>
            </a:r>
            <a:r>
              <a:rPr lang="en-US" sz="2000" b="1" dirty="0" err="1" smtClean="0"/>
              <a:t>từ</a:t>
            </a:r>
            <a:r>
              <a:rPr lang="en-US" sz="2000" b="1" dirty="0" smtClean="0"/>
              <a:t> </a:t>
            </a:r>
            <a:r>
              <a:rPr lang="en-US" sz="2000" b="1" dirty="0" err="1" smtClean="0"/>
              <a:t>hoặc</a:t>
            </a:r>
            <a:r>
              <a:rPr lang="en-US" sz="2000" b="1" dirty="0" smtClean="0"/>
              <a:t> </a:t>
            </a:r>
            <a:r>
              <a:rPr lang="en-US" sz="2000" b="1" dirty="0" err="1" smtClean="0"/>
              <a:t>nhóm</a:t>
            </a:r>
            <a:r>
              <a:rPr lang="en-US" sz="2000" b="1" dirty="0" smtClean="0"/>
              <a:t> </a:t>
            </a:r>
            <a:r>
              <a:rPr lang="en-US" sz="2000" b="1" dirty="0" err="1" smtClean="0"/>
              <a:t>từ</a:t>
            </a:r>
            <a:r>
              <a:rPr lang="en-US" sz="2000" b="1" dirty="0" smtClean="0"/>
              <a:t> </a:t>
            </a:r>
            <a:r>
              <a:rPr lang="en-US" sz="2000" b="1" dirty="0" err="1" smtClean="0"/>
              <a:t>giữa</a:t>
            </a:r>
            <a:r>
              <a:rPr lang="en-US" sz="2000" b="1" dirty="0" smtClean="0"/>
              <a:t> </a:t>
            </a:r>
            <a:r>
              <a:rPr lang="en-US" sz="2000" b="1" dirty="0" err="1" smtClean="0"/>
              <a:t>các</a:t>
            </a:r>
            <a:r>
              <a:rPr lang="en-US" sz="2000" b="1" dirty="0" smtClean="0"/>
              <a:t> </a:t>
            </a:r>
            <a:r>
              <a:rPr lang="en-US" sz="2000" b="1" dirty="0" err="1" smtClean="0"/>
              <a:t>phương</a:t>
            </a:r>
            <a:r>
              <a:rPr lang="en-US" sz="2000" b="1" dirty="0" smtClean="0"/>
              <a:t> </a:t>
            </a:r>
            <a:r>
              <a:rPr lang="en-US" sz="2000" b="1" dirty="0" err="1" smtClean="0"/>
              <a:t>án</a:t>
            </a:r>
            <a:endParaRPr lang="en-US" sz="2000" b="1" dirty="0" smtClean="0"/>
          </a:p>
        </p:txBody>
      </p:sp>
      <p:sp>
        <p:nvSpPr>
          <p:cNvPr id="2" name="Rectangle 1"/>
          <p:cNvSpPr/>
          <p:nvPr/>
        </p:nvSpPr>
        <p:spPr>
          <a:xfrm>
            <a:off x="787400" y="2590800"/>
            <a:ext cx="8051800" cy="3631763"/>
          </a:xfrm>
          <a:prstGeom prst="rect">
            <a:avLst/>
          </a:prstGeom>
        </p:spPr>
        <p:txBody>
          <a:bodyPr wrap="square">
            <a:spAutoFit/>
          </a:bodyPr>
          <a:lstStyle/>
          <a:p>
            <a:pPr marL="400050" lvl="1" indent="0" algn="just">
              <a:spcBef>
                <a:spcPts val="300"/>
              </a:spcBef>
              <a:buNone/>
            </a:pPr>
            <a:r>
              <a:rPr lang="en-US" sz="2000" b="1" dirty="0" smtClean="0">
                <a:solidFill>
                  <a:srgbClr val="000000"/>
                </a:solidFill>
                <a:latin typeface="Times New Roman" pitchFamily="18" charset="0"/>
                <a:cs typeface="Times New Roman" pitchFamily="18" charset="0"/>
              </a:rPr>
              <a:t>VD: </a:t>
            </a:r>
            <a:r>
              <a:rPr lang="vi-VN" sz="2000" dirty="0" smtClean="0">
                <a:solidFill>
                  <a:srgbClr val="000000"/>
                </a:solidFill>
                <a:latin typeface="Times New Roman" pitchFamily="18" charset="0"/>
                <a:cs typeface="Times New Roman" pitchFamily="18" charset="0"/>
              </a:rPr>
              <a:t>Trong phần mềm trò chơi khám phá rừng nhiệt đới, ta không thể dùng chuột để chọn các con vật và kéo thả chuột để đưa chúng đến vị trí của nó, vì lí do nào dưới đây:</a:t>
            </a:r>
          </a:p>
          <a:p>
            <a:pPr marL="857250" lvl="1" indent="-457200" algn="just">
              <a:spcBef>
                <a:spcPts val="300"/>
              </a:spcBef>
              <a:buSzPct val="100000"/>
              <a:buFont typeface="+mj-lt"/>
              <a:buAutoNum type="alphaUcPeriod"/>
            </a:pPr>
            <a:r>
              <a:rPr lang="vi-VN" sz="2000" dirty="0" smtClean="0">
                <a:solidFill>
                  <a:srgbClr val="0000FF"/>
                </a:solidFill>
                <a:latin typeface="Times New Roman" pitchFamily="18" charset="0"/>
                <a:cs typeface="Times New Roman" pitchFamily="18" charset="0"/>
              </a:rPr>
              <a:t>Ta phải dùng </a:t>
            </a:r>
            <a:r>
              <a:rPr lang="vi-VN" sz="2000" dirty="0" smtClean="0">
                <a:solidFill>
                  <a:srgbClr val="000000"/>
                </a:solidFill>
                <a:latin typeface="Times New Roman" pitchFamily="18" charset="0"/>
                <a:cs typeface="Times New Roman" pitchFamily="18" charset="0"/>
              </a:rPr>
              <a:t>bàn phím để di chuyển các con vật sau khi chọn nó bằng chuột</a:t>
            </a:r>
            <a:endParaRPr lang="en-US" sz="2000" dirty="0" smtClean="0">
              <a:solidFill>
                <a:srgbClr val="000000"/>
              </a:solidFill>
              <a:latin typeface="Times New Roman" pitchFamily="18" charset="0"/>
              <a:cs typeface="Times New Roman" pitchFamily="18" charset="0"/>
            </a:endParaRPr>
          </a:p>
          <a:p>
            <a:pPr marL="857250" lvl="1" indent="-457200" algn="just">
              <a:spcBef>
                <a:spcPts val="300"/>
              </a:spcBef>
              <a:buSzPct val="100000"/>
              <a:buFont typeface="+mj-lt"/>
              <a:buAutoNum type="alphaUcPeriod"/>
            </a:pPr>
            <a:r>
              <a:rPr lang="vi-VN" sz="2000" dirty="0" smtClean="0">
                <a:solidFill>
                  <a:srgbClr val="0000FF"/>
                </a:solidFill>
                <a:latin typeface="Times New Roman" pitchFamily="18" charset="0"/>
                <a:cs typeface="Times New Roman" pitchFamily="18" charset="0"/>
              </a:rPr>
              <a:t>Ta phải nháy </a:t>
            </a:r>
            <a:r>
              <a:rPr lang="vi-VN" sz="2000" dirty="0" smtClean="0">
                <a:solidFill>
                  <a:srgbClr val="000000"/>
                </a:solidFill>
                <a:latin typeface="Times New Roman" pitchFamily="18" charset="0"/>
                <a:cs typeface="Times New Roman" pitchFamily="18" charset="0"/>
              </a:rPr>
              <a:t>chuột vào con vật, nó sẽ “gắn” với con trỏ chuột. Di chuyển chuột đến đúng vị trí của con vật và nháy chuột, con vật sẽ tự động vào chỗ của nó.</a:t>
            </a:r>
            <a:endParaRPr lang="en-US" sz="2000" dirty="0" smtClean="0">
              <a:solidFill>
                <a:srgbClr val="000000"/>
              </a:solidFill>
              <a:latin typeface="Times New Roman" pitchFamily="18" charset="0"/>
              <a:cs typeface="Times New Roman" pitchFamily="18" charset="0"/>
            </a:endParaRPr>
          </a:p>
          <a:p>
            <a:pPr marL="857250" lvl="1" indent="-457200" algn="just">
              <a:spcBef>
                <a:spcPts val="300"/>
              </a:spcBef>
              <a:buSzPct val="100000"/>
              <a:buFont typeface="+mj-lt"/>
              <a:buAutoNum type="alphaUcPeriod"/>
            </a:pPr>
            <a:r>
              <a:rPr lang="vi-VN" sz="2000" dirty="0" smtClean="0">
                <a:solidFill>
                  <a:srgbClr val="0000FF"/>
                </a:solidFill>
                <a:latin typeface="Times New Roman" pitchFamily="18" charset="0"/>
                <a:cs typeface="Times New Roman" pitchFamily="18" charset="0"/>
              </a:rPr>
              <a:t>Ta phải  dùn</a:t>
            </a:r>
            <a:r>
              <a:rPr lang="vi-VN" sz="2000" dirty="0" smtClean="0">
                <a:solidFill>
                  <a:srgbClr val="000000"/>
                </a:solidFill>
                <a:latin typeface="Times New Roman" pitchFamily="18" charset="0"/>
                <a:cs typeface="Times New Roman" pitchFamily="18" charset="0"/>
              </a:rPr>
              <a:t>g nút chuột phải để chọn các con vật và kéo thả chuột để đưa con vật đến vị trí của nó</a:t>
            </a:r>
            <a:endParaRPr lang="en-US" sz="2000" dirty="0" smtClean="0">
              <a:solidFill>
                <a:srgbClr val="000000"/>
              </a:solidFill>
              <a:latin typeface="Times New Roman" pitchFamily="18" charset="0"/>
              <a:cs typeface="Times New Roman" pitchFamily="18" charset="0"/>
            </a:endParaRPr>
          </a:p>
          <a:p>
            <a:pPr marL="857250" lvl="1" indent="-457200" algn="just">
              <a:spcBef>
                <a:spcPts val="300"/>
              </a:spcBef>
              <a:buSzPct val="100000"/>
              <a:buFont typeface="+mj-lt"/>
              <a:buAutoNum type="alphaUcPeriod"/>
            </a:pPr>
            <a:r>
              <a:rPr lang="vi-VN" sz="2000" dirty="0" smtClean="0">
                <a:solidFill>
                  <a:srgbClr val="0000FF"/>
                </a:solidFill>
                <a:latin typeface="Times New Roman" pitchFamily="18" charset="0"/>
                <a:cs typeface="Times New Roman" pitchFamily="18" charset="0"/>
              </a:rPr>
              <a:t>Ta phải nháy</a:t>
            </a:r>
            <a:r>
              <a:rPr lang="vi-VN" sz="2000" dirty="0" smtClean="0">
                <a:solidFill>
                  <a:srgbClr val="000000"/>
                </a:solidFill>
                <a:latin typeface="Times New Roman" pitchFamily="18" charset="0"/>
                <a:cs typeface="Times New Roman" pitchFamily="18" charset="0"/>
              </a:rPr>
              <a:t> đúp chuột vào con vật để nó tự động vào chỗ của mình.</a:t>
            </a:r>
            <a:endParaRPr lang="en-US" sz="2000" dirty="0" smtClean="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7447405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
        <p:nvSpPr>
          <p:cNvPr id="10" name="Rectangle 3"/>
          <p:cNvSpPr txBox="1">
            <a:spLocks noChangeArrowheads="1"/>
          </p:cNvSpPr>
          <p:nvPr/>
        </p:nvSpPr>
        <p:spPr>
          <a:xfrm>
            <a:off x="457200" y="1942531"/>
            <a:ext cx="8432800" cy="572069"/>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vi-VN" sz="2000" b="1" dirty="0" smtClean="0"/>
              <a:t>Viết chuẩn: Các phương án đồng nhất về mặt hình thức (từ loại, đồ dài, …)</a:t>
            </a:r>
          </a:p>
        </p:txBody>
      </p:sp>
      <p:graphicFrame>
        <p:nvGraphicFramePr>
          <p:cNvPr id="8" name="Table 7"/>
          <p:cNvGraphicFramePr>
            <a:graphicFrameLocks noGrp="1"/>
          </p:cNvGraphicFramePr>
          <p:nvPr>
            <p:extLst>
              <p:ext uri="{D42A27DB-BD31-4B8C-83A1-F6EECF244321}">
                <p14:modId xmlns:p14="http://schemas.microsoft.com/office/powerpoint/2010/main" val="4181505876"/>
              </p:ext>
            </p:extLst>
          </p:nvPr>
        </p:nvGraphicFramePr>
        <p:xfrm>
          <a:off x="534158" y="2514600"/>
          <a:ext cx="8382000" cy="3535680"/>
        </p:xfrm>
        <a:graphic>
          <a:graphicData uri="http://schemas.openxmlformats.org/drawingml/2006/table">
            <a:tbl>
              <a:tblPr firstRow="1" bandRow="1">
                <a:tableStyleId>{5940675A-B579-460E-94D1-54222C63F5DA}</a:tableStyleId>
              </a:tblPr>
              <a:tblGrid>
                <a:gridCol w="4267199">
                  <a:extLst>
                    <a:ext uri="{9D8B030D-6E8A-4147-A177-3AD203B41FA5}">
                      <a16:colId xmlns:a16="http://schemas.microsoft.com/office/drawing/2014/main" xmlns="" val="20000"/>
                    </a:ext>
                  </a:extLst>
                </a:gridCol>
                <a:gridCol w="4114801">
                  <a:extLst>
                    <a:ext uri="{9D8B030D-6E8A-4147-A177-3AD203B41FA5}">
                      <a16:colId xmlns:a16="http://schemas.microsoft.com/office/drawing/2014/main" xmlns="" val="20001"/>
                    </a:ext>
                  </a:extLst>
                </a:gridCol>
              </a:tblGrid>
              <a:tr h="381000">
                <a:tc>
                  <a:txBody>
                    <a:bodyPr/>
                    <a:lstStyle/>
                    <a:p>
                      <a:pPr algn="ctr"/>
                      <a:r>
                        <a:rPr lang="en-US" sz="2000" b="1" dirty="0" err="1" smtClean="0">
                          <a:solidFill>
                            <a:srgbClr val="000000"/>
                          </a:solidFill>
                          <a:latin typeface="Times New Roman" pitchFamily="18" charset="0"/>
                          <a:cs typeface="Times New Roman" pitchFamily="18" charset="0"/>
                        </a:rPr>
                        <a:t>Không</a:t>
                      </a:r>
                      <a:r>
                        <a:rPr lang="en-US" sz="2000" b="1" baseline="0" dirty="0" smtClean="0">
                          <a:solidFill>
                            <a:srgbClr val="000000"/>
                          </a:solidFill>
                          <a:latin typeface="Times New Roman" pitchFamily="18" charset="0"/>
                          <a:cs typeface="Times New Roman" pitchFamily="18" charset="0"/>
                        </a:rPr>
                        <a:t> </a:t>
                      </a:r>
                      <a:r>
                        <a:rPr lang="en-US" sz="2000" b="1" baseline="0" dirty="0" err="1" smtClean="0">
                          <a:solidFill>
                            <a:srgbClr val="000000"/>
                          </a:solidFill>
                          <a:latin typeface="Times New Roman" pitchFamily="18" charset="0"/>
                          <a:cs typeface="Times New Roman" pitchFamily="18" charset="0"/>
                        </a:rPr>
                        <a:t>đồng</a:t>
                      </a:r>
                      <a:r>
                        <a:rPr lang="en-US" sz="2000" b="1" baseline="0" dirty="0" smtClean="0">
                          <a:solidFill>
                            <a:srgbClr val="000000"/>
                          </a:solidFill>
                          <a:latin typeface="Times New Roman" pitchFamily="18" charset="0"/>
                          <a:cs typeface="Times New Roman" pitchFamily="18" charset="0"/>
                        </a:rPr>
                        <a:t> </a:t>
                      </a:r>
                      <a:r>
                        <a:rPr lang="en-US" sz="2000" b="1" baseline="0" dirty="0" err="1" smtClean="0">
                          <a:solidFill>
                            <a:srgbClr val="000000"/>
                          </a:solidFill>
                          <a:latin typeface="Times New Roman" pitchFamily="18" charset="0"/>
                          <a:cs typeface="Times New Roman" pitchFamily="18" charset="0"/>
                        </a:rPr>
                        <a:t>nhất</a:t>
                      </a:r>
                      <a:endParaRPr lang="en-US" sz="2000" b="1" dirty="0">
                        <a:solidFill>
                          <a:srgbClr val="000000"/>
                        </a:solidFill>
                        <a:latin typeface="Times New Roman" pitchFamily="18" charset="0"/>
                        <a:cs typeface="Times New Roman" pitchFamily="18" charset="0"/>
                      </a:endParaRPr>
                    </a:p>
                  </a:txBody>
                  <a:tcPr/>
                </a:tc>
                <a:tc>
                  <a:txBody>
                    <a:bodyPr/>
                    <a:lstStyle/>
                    <a:p>
                      <a:pPr algn="ctr"/>
                      <a:r>
                        <a:rPr lang="en-US" sz="2000" b="1" dirty="0" err="1" smtClean="0">
                          <a:solidFill>
                            <a:srgbClr val="000000"/>
                          </a:solidFill>
                          <a:latin typeface="Times New Roman" pitchFamily="18" charset="0"/>
                          <a:cs typeface="Times New Roman" pitchFamily="18" charset="0"/>
                        </a:rPr>
                        <a:t>Đồng</a:t>
                      </a:r>
                      <a:r>
                        <a:rPr lang="en-US" sz="2000" b="1" baseline="0" dirty="0" smtClean="0">
                          <a:solidFill>
                            <a:srgbClr val="000000"/>
                          </a:solidFill>
                          <a:latin typeface="Times New Roman" pitchFamily="18" charset="0"/>
                          <a:cs typeface="Times New Roman" pitchFamily="18" charset="0"/>
                        </a:rPr>
                        <a:t> </a:t>
                      </a:r>
                      <a:r>
                        <a:rPr lang="en-US" sz="2000" b="1" baseline="0" dirty="0" err="1" smtClean="0">
                          <a:solidFill>
                            <a:srgbClr val="000000"/>
                          </a:solidFill>
                          <a:latin typeface="Times New Roman" pitchFamily="18" charset="0"/>
                          <a:cs typeface="Times New Roman" pitchFamily="18" charset="0"/>
                        </a:rPr>
                        <a:t>nhất</a:t>
                      </a:r>
                      <a:endParaRPr lang="en-US" sz="2000" b="1" dirty="0">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1866900">
                <a:tc>
                  <a:txBody>
                    <a:bodyPr/>
                    <a:lstStyle/>
                    <a:p>
                      <a:r>
                        <a:rPr lang="en-US" sz="2000" kern="1200" dirty="0" err="1" smtClean="0">
                          <a:solidFill>
                            <a:srgbClr val="000000"/>
                          </a:solidFill>
                          <a:effectLst/>
                          <a:latin typeface="Times New Roman" pitchFamily="18" charset="0"/>
                          <a:ea typeface="+mn-ea"/>
                          <a:cs typeface="Times New Roman" pitchFamily="18" charset="0"/>
                        </a:rPr>
                        <a:t>Trong</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màn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hình</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Học</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chữ</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cái</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tiếng</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Anh</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của</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phần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mềm</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Alphabe</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để</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yêu</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cầu</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chú</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khỉ</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cho</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ví</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dụ</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về</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một</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từ</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có</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chữ</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cái</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đầu</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tiên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nào</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đó</a:t>
                      </a:r>
                      <a:r>
                        <a:rPr lang="en-US" sz="2000" kern="1200" dirty="0" smtClean="0">
                          <a:solidFill>
                            <a:srgbClr val="000000"/>
                          </a:solidFill>
                          <a:effectLst/>
                          <a:latin typeface="Times New Roman" pitchFamily="18" charset="0"/>
                          <a:ea typeface="+mn-ea"/>
                          <a:cs typeface="Times New Roman" pitchFamily="18" charset="0"/>
                        </a:rPr>
                        <a:t>, ta </a:t>
                      </a:r>
                      <a:r>
                        <a:rPr lang="en-US" sz="2000" kern="1200" dirty="0" err="1" smtClean="0">
                          <a:solidFill>
                            <a:srgbClr val="000000"/>
                          </a:solidFill>
                          <a:effectLst/>
                          <a:latin typeface="Times New Roman" pitchFamily="18" charset="0"/>
                          <a:ea typeface="+mn-ea"/>
                          <a:cs typeface="Times New Roman" pitchFamily="18" charset="0"/>
                        </a:rPr>
                        <a:t>nháy</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vào</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đâu</a:t>
                      </a:r>
                      <a:r>
                        <a:rPr lang="en-US" sz="2000" kern="1200" dirty="0" smtClean="0">
                          <a:solidFill>
                            <a:srgbClr val="000000"/>
                          </a:solidFill>
                          <a:effectLst/>
                          <a:latin typeface="Times New Roman" pitchFamily="18" charset="0"/>
                          <a:ea typeface="+mn-ea"/>
                          <a:cs typeface="Times New Roman" pitchFamily="18" charset="0"/>
                        </a:rPr>
                        <a:t>?</a:t>
                      </a:r>
                    </a:p>
                    <a:p>
                      <a:r>
                        <a:rPr lang="en-US" sz="2000" kern="1200" dirty="0" smtClean="0">
                          <a:solidFill>
                            <a:srgbClr val="000000"/>
                          </a:solidFill>
                          <a:effectLst/>
                          <a:latin typeface="Times New Roman" pitchFamily="18" charset="0"/>
                          <a:ea typeface="+mn-ea"/>
                          <a:cs typeface="Times New Roman" pitchFamily="18" charset="0"/>
                        </a:rPr>
                        <a:t>A) </a:t>
                      </a:r>
                      <a:r>
                        <a:rPr lang="en-US" sz="2000" kern="1200" dirty="0" err="1" smtClean="0">
                          <a:solidFill>
                            <a:srgbClr val="FF0000"/>
                          </a:solidFill>
                          <a:effectLst/>
                          <a:latin typeface="Times New Roman" pitchFamily="18" charset="0"/>
                          <a:ea typeface="+mn-ea"/>
                          <a:cs typeface="Times New Roman" pitchFamily="18" charset="0"/>
                        </a:rPr>
                        <a:t>nháy</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baseline="0" dirty="0" err="1" smtClean="0">
                          <a:solidFill>
                            <a:srgbClr val="000000"/>
                          </a:solidFill>
                          <a:effectLst/>
                          <a:latin typeface="Times New Roman" pitchFamily="18" charset="0"/>
                          <a:ea typeface="+mn-ea"/>
                          <a:cs typeface="Times New Roman" pitchFamily="18" charset="0"/>
                        </a:rPr>
                        <a:t>vào</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chú</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khỉ</a:t>
                      </a:r>
                      <a:endParaRPr lang="en-US" sz="2000" kern="1200" dirty="0" smtClean="0">
                        <a:solidFill>
                          <a:srgbClr val="000000"/>
                        </a:solidFill>
                        <a:effectLst/>
                        <a:latin typeface="Times New Roman" pitchFamily="18" charset="0"/>
                        <a:ea typeface="+mn-ea"/>
                        <a:cs typeface="Times New Roman" pitchFamily="18" charset="0"/>
                      </a:endParaRPr>
                    </a:p>
                    <a:p>
                      <a:r>
                        <a:rPr lang="en-US" sz="2000" kern="1200" dirty="0" smtClean="0">
                          <a:solidFill>
                            <a:srgbClr val="000000"/>
                          </a:solidFill>
                          <a:effectLst/>
                          <a:latin typeface="Times New Roman" pitchFamily="18" charset="0"/>
                          <a:ea typeface="+mn-ea"/>
                          <a:cs typeface="Times New Roman" pitchFamily="18" charset="0"/>
                        </a:rPr>
                        <a:t>B) </a:t>
                      </a:r>
                      <a:r>
                        <a:rPr lang="en-US" sz="2000" kern="1200" dirty="0" err="1" smtClean="0">
                          <a:solidFill>
                            <a:srgbClr val="FF0000"/>
                          </a:solidFill>
                          <a:effectLst/>
                          <a:latin typeface="Times New Roman" pitchFamily="18" charset="0"/>
                          <a:ea typeface="+mn-ea"/>
                          <a:cs typeface="Times New Roman" pitchFamily="18" charset="0"/>
                        </a:rPr>
                        <a:t>hình</a:t>
                      </a:r>
                      <a:r>
                        <a:rPr lang="en-US" sz="2000" kern="1200" baseline="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công</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tắc</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trên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tường</a:t>
                      </a:r>
                      <a:endParaRPr lang="en-US" sz="2000" kern="1200" dirty="0" smtClean="0">
                        <a:solidFill>
                          <a:srgbClr val="000000"/>
                        </a:solidFill>
                        <a:effectLst/>
                        <a:latin typeface="Times New Roman" pitchFamily="18" charset="0"/>
                        <a:ea typeface="+mn-ea"/>
                        <a:cs typeface="Times New Roman" pitchFamily="18" charset="0"/>
                      </a:endParaRPr>
                    </a:p>
                    <a:p>
                      <a:r>
                        <a:rPr lang="en-US" sz="2000" kern="1200" dirty="0" smtClean="0">
                          <a:solidFill>
                            <a:srgbClr val="000000"/>
                          </a:solidFill>
                          <a:effectLst/>
                          <a:latin typeface="Times New Roman" pitchFamily="18" charset="0"/>
                          <a:ea typeface="+mn-ea"/>
                          <a:cs typeface="Times New Roman" pitchFamily="18" charset="0"/>
                        </a:rPr>
                        <a:t>C) </a:t>
                      </a:r>
                      <a:r>
                        <a:rPr lang="en-US" sz="2000" kern="1200" dirty="0" err="1" smtClean="0">
                          <a:solidFill>
                            <a:srgbClr val="000000"/>
                          </a:solidFill>
                          <a:effectLst/>
                          <a:latin typeface="Times New Roman" pitchFamily="18" charset="0"/>
                          <a:ea typeface="+mn-ea"/>
                          <a:cs typeface="Times New Roman" pitchFamily="18" charset="0"/>
                        </a:rPr>
                        <a:t>chữ</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cái</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cần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hỏi</a:t>
                      </a:r>
                      <a:endParaRPr lang="en-US" sz="2000" kern="1200" dirty="0" smtClean="0">
                        <a:solidFill>
                          <a:srgbClr val="000000"/>
                        </a:solidFill>
                        <a:effectLst/>
                        <a:latin typeface="Times New Roman" pitchFamily="18" charset="0"/>
                        <a:ea typeface="+mn-ea"/>
                        <a:cs typeface="Times New Roman" pitchFamily="18" charset="0"/>
                      </a:endParaRPr>
                    </a:p>
                    <a:p>
                      <a:r>
                        <a:rPr lang="en-US" sz="2000" kern="1200" dirty="0" smtClean="0">
                          <a:solidFill>
                            <a:srgbClr val="000000"/>
                          </a:solidFill>
                          <a:effectLst/>
                          <a:latin typeface="Times New Roman" pitchFamily="18" charset="0"/>
                          <a:ea typeface="+mn-ea"/>
                          <a:cs typeface="Times New Roman" pitchFamily="18" charset="0"/>
                        </a:rPr>
                        <a:t>D) </a:t>
                      </a:r>
                      <a:r>
                        <a:rPr lang="en-US" sz="2000" kern="1200" dirty="0" err="1" smtClean="0">
                          <a:solidFill>
                            <a:srgbClr val="000000"/>
                          </a:solidFill>
                          <a:effectLst/>
                          <a:latin typeface="Times New Roman" pitchFamily="18" charset="0"/>
                          <a:ea typeface="+mn-ea"/>
                          <a:cs typeface="Times New Roman" pitchFamily="18" charset="0"/>
                        </a:rPr>
                        <a:t>tấm</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bảng</a:t>
                      </a:r>
                      <a:endParaRPr lang="en-US" sz="2000" dirty="0">
                        <a:solidFill>
                          <a:srgbClr val="000000"/>
                        </a:solidFill>
                        <a:latin typeface="Times New Roman" pitchFamily="18" charset="0"/>
                        <a:cs typeface="Times New Roman" pitchFamily="18" charset="0"/>
                      </a:endParaRPr>
                    </a:p>
                  </a:txBody>
                  <a:tcPr/>
                </a:tc>
                <a:tc>
                  <a:txBody>
                    <a:bodyPr/>
                    <a:lstStyle/>
                    <a:p>
                      <a:r>
                        <a:rPr lang="en-US" sz="2000" kern="1200" dirty="0" err="1" smtClean="0">
                          <a:solidFill>
                            <a:srgbClr val="000000"/>
                          </a:solidFill>
                          <a:effectLst/>
                          <a:latin typeface="Times New Roman" pitchFamily="18" charset="0"/>
                          <a:ea typeface="+mn-ea"/>
                          <a:cs typeface="Times New Roman" pitchFamily="18" charset="0"/>
                        </a:rPr>
                        <a:t>Trong</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màn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hình</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Học</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chữ</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cái</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tiếng</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Anh</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của</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phần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mềm</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Alphabe</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để</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yêu</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cầu</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chú</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khỉ</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cho</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ví</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dụ</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về</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một</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từ</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có</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chữ</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cái</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đầu</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tiên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nào</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đó</a:t>
                      </a:r>
                      <a:r>
                        <a:rPr lang="en-US" sz="2000" kern="1200" dirty="0" smtClean="0">
                          <a:solidFill>
                            <a:srgbClr val="000000"/>
                          </a:solidFill>
                          <a:effectLst/>
                          <a:latin typeface="Times New Roman" pitchFamily="18" charset="0"/>
                          <a:ea typeface="+mn-ea"/>
                          <a:cs typeface="Times New Roman" pitchFamily="18" charset="0"/>
                        </a:rPr>
                        <a:t>, ta </a:t>
                      </a:r>
                      <a:r>
                        <a:rPr lang="en-US" sz="2000" kern="1200" dirty="0" err="1" smtClean="0">
                          <a:solidFill>
                            <a:srgbClr val="000000"/>
                          </a:solidFill>
                          <a:effectLst/>
                          <a:latin typeface="Times New Roman" pitchFamily="18" charset="0"/>
                          <a:ea typeface="+mn-ea"/>
                          <a:cs typeface="Times New Roman" pitchFamily="18" charset="0"/>
                        </a:rPr>
                        <a:t>nháy</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vào</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đâu</a:t>
                      </a:r>
                      <a:r>
                        <a:rPr lang="en-US" sz="2000" kern="1200" dirty="0" smtClean="0">
                          <a:solidFill>
                            <a:srgbClr val="000000"/>
                          </a:solidFill>
                          <a:effectLst/>
                          <a:latin typeface="Times New Roman" pitchFamily="18" charset="0"/>
                          <a:ea typeface="+mn-ea"/>
                          <a:cs typeface="Times New Roman" pitchFamily="18" charset="0"/>
                        </a:rPr>
                        <a:t>?</a:t>
                      </a:r>
                    </a:p>
                    <a:p>
                      <a:r>
                        <a:rPr lang="en-US" sz="2000" kern="1200" dirty="0" smtClean="0">
                          <a:solidFill>
                            <a:srgbClr val="000000"/>
                          </a:solidFill>
                          <a:effectLst/>
                          <a:latin typeface="Times New Roman" pitchFamily="18" charset="0"/>
                          <a:ea typeface="+mn-ea"/>
                          <a:cs typeface="Times New Roman" pitchFamily="18" charset="0"/>
                        </a:rPr>
                        <a:t>A) </a:t>
                      </a:r>
                      <a:r>
                        <a:rPr lang="en-US" sz="2000" kern="1200" dirty="0" err="1" smtClean="0">
                          <a:solidFill>
                            <a:srgbClr val="000000"/>
                          </a:solidFill>
                          <a:effectLst/>
                          <a:latin typeface="Times New Roman" pitchFamily="18" charset="0"/>
                          <a:ea typeface="+mn-ea"/>
                          <a:cs typeface="Times New Roman" pitchFamily="18" charset="0"/>
                        </a:rPr>
                        <a:t>chú</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khỉ</a:t>
                      </a:r>
                      <a:endParaRPr lang="en-US" sz="2000" kern="1200" dirty="0" smtClean="0">
                        <a:solidFill>
                          <a:srgbClr val="000000"/>
                        </a:solidFill>
                        <a:effectLst/>
                        <a:latin typeface="Times New Roman" pitchFamily="18" charset="0"/>
                        <a:ea typeface="+mn-ea"/>
                        <a:cs typeface="Times New Roman" pitchFamily="18" charset="0"/>
                      </a:endParaRPr>
                    </a:p>
                    <a:p>
                      <a:r>
                        <a:rPr lang="en-US" sz="2000" kern="1200" dirty="0" smtClean="0">
                          <a:solidFill>
                            <a:srgbClr val="000000"/>
                          </a:solidFill>
                          <a:effectLst/>
                          <a:latin typeface="Times New Roman" pitchFamily="18" charset="0"/>
                          <a:ea typeface="+mn-ea"/>
                          <a:cs typeface="Times New Roman" pitchFamily="18" charset="0"/>
                        </a:rPr>
                        <a:t>B) </a:t>
                      </a:r>
                      <a:r>
                        <a:rPr lang="en-US" sz="2000" kern="1200" dirty="0" err="1" smtClean="0">
                          <a:solidFill>
                            <a:srgbClr val="000000"/>
                          </a:solidFill>
                          <a:effectLst/>
                          <a:latin typeface="Times New Roman" pitchFamily="18" charset="0"/>
                          <a:ea typeface="+mn-ea"/>
                          <a:cs typeface="Times New Roman" pitchFamily="18" charset="0"/>
                        </a:rPr>
                        <a:t>công</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tắc</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trên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tường</a:t>
                      </a:r>
                      <a:endParaRPr lang="en-US" sz="2000" kern="1200" dirty="0" smtClean="0">
                        <a:solidFill>
                          <a:srgbClr val="000000"/>
                        </a:solidFill>
                        <a:effectLst/>
                        <a:latin typeface="Times New Roman" pitchFamily="18" charset="0"/>
                        <a:ea typeface="+mn-ea"/>
                        <a:cs typeface="Times New Roman" pitchFamily="18" charset="0"/>
                      </a:endParaRPr>
                    </a:p>
                    <a:p>
                      <a:r>
                        <a:rPr lang="en-US" sz="2000" kern="1200" dirty="0" smtClean="0">
                          <a:solidFill>
                            <a:srgbClr val="000000"/>
                          </a:solidFill>
                          <a:effectLst/>
                          <a:latin typeface="Times New Roman" pitchFamily="18" charset="0"/>
                          <a:ea typeface="+mn-ea"/>
                          <a:cs typeface="Times New Roman" pitchFamily="18" charset="0"/>
                        </a:rPr>
                        <a:t>C) </a:t>
                      </a:r>
                      <a:r>
                        <a:rPr lang="en-US" sz="2000" kern="1200" dirty="0" err="1" smtClean="0">
                          <a:solidFill>
                            <a:srgbClr val="000000"/>
                          </a:solidFill>
                          <a:effectLst/>
                          <a:latin typeface="Times New Roman" pitchFamily="18" charset="0"/>
                          <a:ea typeface="+mn-ea"/>
                          <a:cs typeface="Times New Roman" pitchFamily="18" charset="0"/>
                        </a:rPr>
                        <a:t>chữ</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cái</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cần</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hỏi</a:t>
                      </a:r>
                      <a:endParaRPr lang="en-US" sz="2000" kern="1200" dirty="0" smtClean="0">
                        <a:solidFill>
                          <a:srgbClr val="000000"/>
                        </a:solidFill>
                        <a:effectLst/>
                        <a:latin typeface="Times New Roman" pitchFamily="18" charset="0"/>
                        <a:ea typeface="+mn-ea"/>
                        <a:cs typeface="Times New Roman" pitchFamily="18" charset="0"/>
                      </a:endParaRPr>
                    </a:p>
                    <a:p>
                      <a:r>
                        <a:rPr lang="en-US" sz="2000" kern="1200" dirty="0" smtClean="0">
                          <a:solidFill>
                            <a:srgbClr val="000000"/>
                          </a:solidFill>
                          <a:effectLst/>
                          <a:latin typeface="Times New Roman" pitchFamily="18" charset="0"/>
                          <a:ea typeface="+mn-ea"/>
                          <a:cs typeface="Times New Roman" pitchFamily="18" charset="0"/>
                        </a:rPr>
                        <a:t>D) </a:t>
                      </a:r>
                      <a:r>
                        <a:rPr lang="en-US" sz="2000" kern="1200" dirty="0" err="1" smtClean="0">
                          <a:solidFill>
                            <a:srgbClr val="000000"/>
                          </a:solidFill>
                          <a:effectLst/>
                          <a:latin typeface="Times New Roman" pitchFamily="18" charset="0"/>
                          <a:ea typeface="+mn-ea"/>
                          <a:cs typeface="Times New Roman" pitchFamily="18" charset="0"/>
                        </a:rPr>
                        <a:t>tấm</a:t>
                      </a:r>
                      <a:r>
                        <a:rPr lang="en-US" sz="2000" kern="1200" dirty="0" smtClean="0">
                          <a:solidFill>
                            <a:srgbClr val="000000"/>
                          </a:solidFill>
                          <a:effectLst/>
                          <a:latin typeface="Times New Roman" pitchFamily="18" charset="0"/>
                          <a:ea typeface="+mn-ea"/>
                          <a:cs typeface="Times New Roman" pitchFamily="18" charset="0"/>
                        </a:rPr>
                        <a:t> </a:t>
                      </a:r>
                      <a:r>
                        <a:rPr lang="en-US" sz="2000" kern="1200" dirty="0" err="1" smtClean="0">
                          <a:solidFill>
                            <a:srgbClr val="000000"/>
                          </a:solidFill>
                          <a:effectLst/>
                          <a:latin typeface="Times New Roman" pitchFamily="18" charset="0"/>
                          <a:ea typeface="+mn-ea"/>
                          <a:cs typeface="Times New Roman" pitchFamily="18" charset="0"/>
                        </a:rPr>
                        <a:t>bảng</a:t>
                      </a:r>
                      <a:endParaRPr lang="en-US" sz="2000" dirty="0" smtClean="0">
                        <a:solidFill>
                          <a:srgbClr val="000000"/>
                        </a:solidFill>
                        <a:latin typeface="Times New Roman" pitchFamily="18" charset="0"/>
                        <a:cs typeface="Times New Roman" pitchFamily="18" charset="0"/>
                      </a:endParaRPr>
                    </a:p>
                    <a:p>
                      <a:endParaRPr lang="en-US" sz="2000" dirty="0">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2776651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
        <p:nvSpPr>
          <p:cNvPr id="10" name="Rectangle 3"/>
          <p:cNvSpPr txBox="1">
            <a:spLocks noChangeArrowheads="1"/>
          </p:cNvSpPr>
          <p:nvPr/>
        </p:nvSpPr>
        <p:spPr>
          <a:xfrm>
            <a:off x="457200" y="1942531"/>
            <a:ext cx="8432800" cy="572069"/>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vi-VN" sz="2000" b="1" dirty="0" smtClean="0"/>
              <a:t>Viết chuẩn: Các phương án đồng nhất về mặt hình thức (từ loại, đồ dài, …)</a:t>
            </a:r>
          </a:p>
        </p:txBody>
      </p:sp>
      <p:sp>
        <p:nvSpPr>
          <p:cNvPr id="2" name="Rectangle 1"/>
          <p:cNvSpPr/>
          <p:nvPr/>
        </p:nvSpPr>
        <p:spPr>
          <a:xfrm>
            <a:off x="609600" y="2514600"/>
            <a:ext cx="7975600" cy="3444020"/>
          </a:xfrm>
          <a:prstGeom prst="rect">
            <a:avLst/>
          </a:prstGeom>
        </p:spPr>
        <p:txBody>
          <a:bodyPr wrap="square">
            <a:spAutoFit/>
          </a:bodyPr>
          <a:lstStyle/>
          <a:p>
            <a:pPr lvl="1" algn="just">
              <a:lnSpc>
                <a:spcPct val="110000"/>
              </a:lnSpc>
            </a:pPr>
            <a:r>
              <a:rPr lang="en-US" sz="2200" b="1" dirty="0" err="1" smtClean="0">
                <a:solidFill>
                  <a:srgbClr val="000000"/>
                </a:solidFill>
                <a:latin typeface="Times New Roman" pitchFamily="18" charset="0"/>
                <a:cs typeface="Times New Roman" pitchFamily="18" charset="0"/>
              </a:rPr>
              <a:t>Ví</a:t>
            </a:r>
            <a:r>
              <a:rPr lang="en-US" sz="2200" b="1" dirty="0" smtClean="0">
                <a:solidFill>
                  <a:srgbClr val="000000"/>
                </a:solidFill>
                <a:latin typeface="Times New Roman" pitchFamily="18" charset="0"/>
                <a:cs typeface="Times New Roman" pitchFamily="18" charset="0"/>
              </a:rPr>
              <a:t> </a:t>
            </a:r>
            <a:r>
              <a:rPr lang="en-US" sz="2200" b="1" dirty="0" err="1" smtClean="0">
                <a:solidFill>
                  <a:srgbClr val="000000"/>
                </a:solidFill>
                <a:latin typeface="Times New Roman" pitchFamily="18" charset="0"/>
                <a:cs typeface="Times New Roman" pitchFamily="18" charset="0"/>
              </a:rPr>
              <a:t>dụ</a:t>
            </a:r>
            <a:r>
              <a:rPr lang="en-US" sz="2200" b="1" dirty="0" smtClean="0">
                <a:solidFill>
                  <a:srgbClr val="000000"/>
                </a:solidFill>
                <a:latin typeface="Times New Roman" pitchFamily="18" charset="0"/>
                <a:cs typeface="Times New Roman" pitchFamily="18" charset="0"/>
              </a:rPr>
              <a:t>:</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Khi</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thực</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hiện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sao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chép</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màu</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những</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công</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việc</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nào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dưới</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đây</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được</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mô</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tả</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đúng</a:t>
            </a:r>
            <a:r>
              <a:rPr lang="en-US" sz="2200" dirty="0" smtClean="0">
                <a:solidFill>
                  <a:srgbClr val="000000"/>
                </a:solidFill>
                <a:latin typeface="Times New Roman" pitchFamily="18" charset="0"/>
                <a:cs typeface="Times New Roman" pitchFamily="18" charset="0"/>
              </a:rPr>
              <a:t>?</a:t>
            </a:r>
          </a:p>
          <a:p>
            <a:pPr marL="914400" lvl="1" indent="-457200" algn="just">
              <a:lnSpc>
                <a:spcPct val="110000"/>
              </a:lnSpc>
              <a:buSzPct val="100000"/>
              <a:buFont typeface="+mj-lt"/>
              <a:buAutoNum type="alphaUcPeriod"/>
            </a:pPr>
            <a:r>
              <a:rPr lang="en-US" sz="2200" dirty="0" err="1" smtClean="0">
                <a:solidFill>
                  <a:srgbClr val="0000FF"/>
                </a:solidFill>
                <a:latin typeface="Times New Roman" pitchFamily="18" charset="0"/>
                <a:cs typeface="Times New Roman" pitchFamily="18" charset="0"/>
              </a:rPr>
              <a:t>Chọn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công</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cụ</a:t>
            </a:r>
            <a:r>
              <a:rPr lang="en-US" sz="2200" dirty="0" smtClean="0">
                <a:solidFill>
                  <a:srgbClr val="000000"/>
                </a:solidFill>
                <a:latin typeface="Times New Roman" pitchFamily="18" charset="0"/>
                <a:cs typeface="Times New Roman" pitchFamily="18" charset="0"/>
              </a:rPr>
              <a:t> Pick Color  </a:t>
            </a:r>
            <a:r>
              <a:rPr lang="en-US" sz="2200" dirty="0" err="1" smtClean="0">
                <a:solidFill>
                  <a:srgbClr val="000000"/>
                </a:solidFill>
                <a:latin typeface="Times New Roman" pitchFamily="18" charset="0"/>
                <a:cs typeface="Times New Roman" pitchFamily="18" charset="0"/>
              </a:rPr>
              <a:t>để</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bắt</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đầu</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sao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chép</a:t>
            </a:r>
            <a:endParaRPr lang="en-US" sz="2200" dirty="0" smtClean="0">
              <a:solidFill>
                <a:srgbClr val="000000"/>
              </a:solidFill>
              <a:latin typeface="Times New Roman" pitchFamily="18" charset="0"/>
              <a:cs typeface="Times New Roman" pitchFamily="18" charset="0"/>
            </a:endParaRPr>
          </a:p>
          <a:p>
            <a:pPr marL="914400" lvl="1" indent="-457200" algn="just">
              <a:lnSpc>
                <a:spcPct val="110000"/>
              </a:lnSpc>
              <a:buSzPct val="100000"/>
              <a:buFont typeface="+mj-lt"/>
              <a:buAutoNum type="alphaUcPeriod"/>
            </a:pPr>
            <a:r>
              <a:rPr lang="en-US" sz="2200" dirty="0" err="1" smtClean="0">
                <a:solidFill>
                  <a:srgbClr val="0000FF"/>
                </a:solidFill>
                <a:latin typeface="Times New Roman" pitchFamily="18" charset="0"/>
                <a:cs typeface="Times New Roman" pitchFamily="18" charset="0"/>
              </a:rPr>
              <a:t>Nháy</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chuột</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phải</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vào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phần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hình</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vẽ</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có</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màu</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cần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sao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chép</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nếu</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muốn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màu</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đó</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được</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sao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chép</a:t>
            </a:r>
            <a:r>
              <a:rPr lang="en-US" sz="2200" dirty="0" smtClean="0">
                <a:solidFill>
                  <a:srgbClr val="000000"/>
                </a:solidFill>
                <a:latin typeface="Times New Roman" pitchFamily="18" charset="0"/>
                <a:cs typeface="Times New Roman" pitchFamily="18" charset="0"/>
              </a:rPr>
              <a:t> sang </a:t>
            </a:r>
            <a:r>
              <a:rPr lang="en-US" sz="2200" i="1" dirty="0" smtClean="0">
                <a:solidFill>
                  <a:srgbClr val="000000"/>
                </a:solidFill>
                <a:latin typeface="Times New Roman" pitchFamily="18" charset="0"/>
                <a:cs typeface="Times New Roman" pitchFamily="18" charset="0"/>
              </a:rPr>
              <a:t>ô </a:t>
            </a:r>
            <a:r>
              <a:rPr lang="en-US" sz="2200" i="1" dirty="0" err="1" smtClean="0">
                <a:solidFill>
                  <a:srgbClr val="000000"/>
                </a:solidFill>
                <a:latin typeface="Times New Roman" pitchFamily="18" charset="0"/>
                <a:cs typeface="Times New Roman" pitchFamily="18" charset="0"/>
              </a:rPr>
              <a:t>hiển</a:t>
            </a:r>
            <a:r>
              <a:rPr lang="en-US" sz="2200" i="1" dirty="0" smtClean="0">
                <a:solidFill>
                  <a:srgbClr val="000000"/>
                </a:solidFill>
                <a:latin typeface="Times New Roman" pitchFamily="18" charset="0"/>
                <a:cs typeface="Times New Roman" pitchFamily="18" charset="0"/>
              </a:rPr>
              <a:t> </a:t>
            </a:r>
            <a:r>
              <a:rPr lang="en-US" sz="2200" i="1" dirty="0" err="1" smtClean="0">
                <a:solidFill>
                  <a:srgbClr val="000000"/>
                </a:solidFill>
                <a:latin typeface="Times New Roman" pitchFamily="18" charset="0"/>
                <a:cs typeface="Times New Roman" pitchFamily="18" charset="0"/>
              </a:rPr>
              <a:t>thị</a:t>
            </a:r>
            <a:r>
              <a:rPr lang="en-US" sz="2200" i="1" dirty="0" smtClean="0">
                <a:solidFill>
                  <a:srgbClr val="000000"/>
                </a:solidFill>
                <a:latin typeface="Times New Roman" pitchFamily="18" charset="0"/>
                <a:cs typeface="Times New Roman" pitchFamily="18" charset="0"/>
              </a:rPr>
              <a:t> </a:t>
            </a:r>
            <a:r>
              <a:rPr lang="en-US" sz="2200" i="1" dirty="0" err="1" smtClean="0">
                <a:solidFill>
                  <a:srgbClr val="000000"/>
                </a:solidFill>
                <a:latin typeface="Times New Roman" pitchFamily="18" charset="0"/>
                <a:cs typeface="Times New Roman" pitchFamily="18" charset="0"/>
              </a:rPr>
              <a:t>màu</a:t>
            </a:r>
            <a:r>
              <a:rPr lang="en-US" sz="2200" i="1" dirty="0" smtClean="0">
                <a:solidFill>
                  <a:srgbClr val="000000"/>
                </a:solidFill>
                <a:latin typeface="Times New Roman" pitchFamily="18" charset="0"/>
                <a:cs typeface="Times New Roman" pitchFamily="18" charset="0"/>
              </a:rPr>
              <a:t> </a:t>
            </a:r>
            <a:r>
              <a:rPr lang="en-US" sz="2200" i="1" dirty="0" err="1" smtClean="0">
                <a:solidFill>
                  <a:srgbClr val="000000"/>
                </a:solidFill>
                <a:latin typeface="Times New Roman" pitchFamily="18" charset="0"/>
                <a:cs typeface="Times New Roman" pitchFamily="18" charset="0"/>
              </a:rPr>
              <a:t>vẽ</a:t>
            </a:r>
            <a:r>
              <a:rPr lang="en-US" sz="2200" i="1" dirty="0" smtClean="0">
                <a:solidFill>
                  <a:srgbClr val="000000"/>
                </a:solidFill>
                <a:latin typeface="Times New Roman" pitchFamily="18" charset="0"/>
                <a:cs typeface="Times New Roman" pitchFamily="18" charset="0"/>
              </a:rPr>
              <a:t> </a:t>
            </a:r>
          </a:p>
          <a:p>
            <a:pPr marL="914400" lvl="1" indent="-457200" algn="just">
              <a:lnSpc>
                <a:spcPct val="110000"/>
              </a:lnSpc>
              <a:buSzPct val="100000"/>
              <a:buFont typeface="+mj-lt"/>
              <a:buAutoNum type="alphaUcPeriod"/>
            </a:pPr>
            <a:r>
              <a:rPr lang="en-US" sz="2200" dirty="0" err="1" smtClean="0">
                <a:solidFill>
                  <a:srgbClr val="0000FF"/>
                </a:solidFill>
                <a:latin typeface="Times New Roman" pitchFamily="18" charset="0"/>
                <a:cs typeface="Times New Roman" pitchFamily="18" charset="0"/>
              </a:rPr>
              <a:t>Nháy</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chuột</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trái</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vào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phần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hình</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vẽ</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có</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màu</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cần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sao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chép</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nếu</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muốn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màu</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đó</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được</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sao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chép</a:t>
            </a:r>
            <a:r>
              <a:rPr lang="en-US" sz="2200" dirty="0" smtClean="0">
                <a:solidFill>
                  <a:srgbClr val="000000"/>
                </a:solidFill>
                <a:latin typeface="Times New Roman" pitchFamily="18" charset="0"/>
                <a:cs typeface="Times New Roman" pitchFamily="18" charset="0"/>
              </a:rPr>
              <a:t> sang </a:t>
            </a:r>
            <a:r>
              <a:rPr lang="en-US" sz="2200" i="1" dirty="0" smtClean="0">
                <a:solidFill>
                  <a:srgbClr val="000000"/>
                </a:solidFill>
                <a:latin typeface="Times New Roman" pitchFamily="18" charset="0"/>
                <a:cs typeface="Times New Roman" pitchFamily="18" charset="0"/>
              </a:rPr>
              <a:t>ô </a:t>
            </a:r>
            <a:r>
              <a:rPr lang="en-US" sz="2200" i="1" dirty="0" err="1" smtClean="0">
                <a:solidFill>
                  <a:srgbClr val="000000"/>
                </a:solidFill>
                <a:latin typeface="Times New Roman" pitchFamily="18" charset="0"/>
                <a:cs typeface="Times New Roman" pitchFamily="18" charset="0"/>
              </a:rPr>
              <a:t>hiển</a:t>
            </a:r>
            <a:r>
              <a:rPr lang="en-US" sz="2200" i="1" dirty="0" smtClean="0">
                <a:solidFill>
                  <a:srgbClr val="000000"/>
                </a:solidFill>
                <a:latin typeface="Times New Roman" pitchFamily="18" charset="0"/>
                <a:cs typeface="Times New Roman" pitchFamily="18" charset="0"/>
              </a:rPr>
              <a:t> </a:t>
            </a:r>
            <a:r>
              <a:rPr lang="en-US" sz="2200" i="1" dirty="0" err="1" smtClean="0">
                <a:solidFill>
                  <a:srgbClr val="000000"/>
                </a:solidFill>
                <a:latin typeface="Times New Roman" pitchFamily="18" charset="0"/>
                <a:cs typeface="Times New Roman" pitchFamily="18" charset="0"/>
              </a:rPr>
              <a:t>thị</a:t>
            </a:r>
            <a:r>
              <a:rPr lang="en-US" sz="2200" i="1" dirty="0" smtClean="0">
                <a:solidFill>
                  <a:srgbClr val="000000"/>
                </a:solidFill>
                <a:latin typeface="Times New Roman" pitchFamily="18" charset="0"/>
                <a:cs typeface="Times New Roman" pitchFamily="18" charset="0"/>
              </a:rPr>
              <a:t> </a:t>
            </a:r>
            <a:r>
              <a:rPr lang="en-US" sz="2200" i="1" dirty="0" err="1" smtClean="0">
                <a:solidFill>
                  <a:srgbClr val="000000"/>
                </a:solidFill>
                <a:latin typeface="Times New Roman" pitchFamily="18" charset="0"/>
                <a:cs typeface="Times New Roman" pitchFamily="18" charset="0"/>
              </a:rPr>
              <a:t>màu</a:t>
            </a:r>
            <a:r>
              <a:rPr lang="en-US" sz="2200" i="1" dirty="0" smtClean="0">
                <a:solidFill>
                  <a:srgbClr val="000000"/>
                </a:solidFill>
                <a:latin typeface="Times New Roman" pitchFamily="18" charset="0"/>
                <a:cs typeface="Times New Roman" pitchFamily="18" charset="0"/>
              </a:rPr>
              <a:t> </a:t>
            </a:r>
            <a:r>
              <a:rPr lang="en-US" sz="2200" i="1" dirty="0" err="1" smtClean="0">
                <a:solidFill>
                  <a:srgbClr val="000000"/>
                </a:solidFill>
                <a:latin typeface="Times New Roman" pitchFamily="18" charset="0"/>
                <a:cs typeface="Times New Roman" pitchFamily="18" charset="0"/>
              </a:rPr>
              <a:t>nền</a:t>
            </a:r>
            <a:r>
              <a:rPr lang="en-US" sz="2200" dirty="0" smtClean="0">
                <a:solidFill>
                  <a:srgbClr val="000000"/>
                </a:solidFill>
                <a:latin typeface="Times New Roman" pitchFamily="18" charset="0"/>
                <a:cs typeface="Times New Roman" pitchFamily="18" charset="0"/>
              </a:rPr>
              <a:t> </a:t>
            </a:r>
          </a:p>
          <a:p>
            <a:pPr marL="914400" lvl="1" indent="-457200" algn="just">
              <a:lnSpc>
                <a:spcPct val="110000"/>
              </a:lnSpc>
              <a:buSzPct val="100000"/>
              <a:buFont typeface="+mj-lt"/>
              <a:buAutoNum type="alphaUcPeriod"/>
            </a:pPr>
            <a:r>
              <a:rPr lang="en-US" sz="2200" dirty="0" err="1" smtClean="0">
                <a:solidFill>
                  <a:srgbClr val="0000FF"/>
                </a:solidFill>
                <a:latin typeface="Times New Roman" pitchFamily="18" charset="0"/>
                <a:cs typeface="Times New Roman" pitchFamily="18" charset="0"/>
              </a:rPr>
              <a:t>Chọn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công</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cụ</a:t>
            </a:r>
            <a:r>
              <a:rPr lang="en-US" sz="2200" dirty="0" smtClean="0">
                <a:solidFill>
                  <a:srgbClr val="000000"/>
                </a:solidFill>
                <a:latin typeface="Times New Roman" pitchFamily="18" charset="0"/>
                <a:cs typeface="Times New Roman" pitchFamily="18" charset="0"/>
              </a:rPr>
              <a:t> Pick Color  </a:t>
            </a:r>
            <a:r>
              <a:rPr lang="en-US" sz="2200" dirty="0" err="1" smtClean="0">
                <a:solidFill>
                  <a:srgbClr val="000000"/>
                </a:solidFill>
                <a:latin typeface="Times New Roman" pitchFamily="18" charset="0"/>
                <a:cs typeface="Times New Roman" pitchFamily="18" charset="0"/>
              </a:rPr>
              <a:t>để</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nháy</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chuột</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lên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nơi</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cần</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tô</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bằng</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màu</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vừa</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sao</a:t>
            </a:r>
            <a:r>
              <a:rPr lang="en-US" sz="2200" dirty="0" smtClean="0">
                <a:solidFill>
                  <a:srgbClr val="000000"/>
                </a:solidFill>
                <a:latin typeface="Times New Roman" pitchFamily="18" charset="0"/>
                <a:cs typeface="Times New Roman" pitchFamily="18" charset="0"/>
              </a:rPr>
              <a:t> </a:t>
            </a:r>
            <a:r>
              <a:rPr lang="en-US" sz="2200" dirty="0" err="1" smtClean="0">
                <a:solidFill>
                  <a:srgbClr val="000000"/>
                </a:solidFill>
                <a:latin typeface="Times New Roman" pitchFamily="18" charset="0"/>
                <a:cs typeface="Times New Roman" pitchFamily="18" charset="0"/>
              </a:rPr>
              <a:t>chép</a:t>
            </a:r>
            <a:endParaRPr lang="en-US" sz="22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21079481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
        <p:nvSpPr>
          <p:cNvPr id="10" name="Rectangle 3"/>
          <p:cNvSpPr txBox="1">
            <a:spLocks noChangeArrowheads="1"/>
          </p:cNvSpPr>
          <p:nvPr/>
        </p:nvSpPr>
        <p:spPr>
          <a:xfrm>
            <a:off x="457200" y="1942531"/>
            <a:ext cx="8432800" cy="572069"/>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vi-VN" sz="2000" b="1" dirty="0" smtClean="0"/>
              <a:t>Viết chuẩn: Các phương án đồng nhất về mặt nội dung, ý nghĩa</a:t>
            </a:r>
          </a:p>
        </p:txBody>
      </p:sp>
      <p:sp>
        <p:nvSpPr>
          <p:cNvPr id="2" name="Rectangle 1"/>
          <p:cNvSpPr/>
          <p:nvPr/>
        </p:nvSpPr>
        <p:spPr>
          <a:xfrm>
            <a:off x="609600" y="2514600"/>
            <a:ext cx="7975600" cy="3485506"/>
          </a:xfrm>
          <a:prstGeom prst="rect">
            <a:avLst/>
          </a:prstGeom>
        </p:spPr>
        <p:txBody>
          <a:bodyPr wrap="square">
            <a:spAutoFit/>
          </a:bodyPr>
          <a:lstStyle/>
          <a:p>
            <a:pPr lvl="1" algn="just">
              <a:lnSpc>
                <a:spcPct val="110000"/>
              </a:lnSpc>
            </a:pPr>
            <a:r>
              <a:rPr lang="en-US" sz="2000" b="1" dirty="0" err="1" smtClean="0">
                <a:solidFill>
                  <a:srgbClr val="000000"/>
                </a:solidFill>
                <a:latin typeface="Times New Roman" pitchFamily="18" charset="0"/>
                <a:cs typeface="Times New Roman" pitchFamily="18" charset="0"/>
              </a:rPr>
              <a:t>Ví</a:t>
            </a:r>
            <a:r>
              <a:rPr lang="en-US" sz="2000" b="1" dirty="0" smtClean="0">
                <a:solidFill>
                  <a:srgbClr val="000000"/>
                </a:solidFill>
                <a:latin typeface="Times New Roman" pitchFamily="18" charset="0"/>
                <a:cs typeface="Times New Roman" pitchFamily="18" charset="0"/>
              </a:rPr>
              <a:t> </a:t>
            </a:r>
            <a:r>
              <a:rPr lang="en-US" sz="2000" b="1" dirty="0" err="1" smtClean="0">
                <a:solidFill>
                  <a:srgbClr val="000000"/>
                </a:solidFill>
                <a:latin typeface="Times New Roman" pitchFamily="18" charset="0"/>
                <a:cs typeface="Times New Roman" pitchFamily="18" charset="0"/>
              </a:rPr>
              <a:t>dụ</a:t>
            </a:r>
            <a:r>
              <a:rPr lang="en-US" sz="2000" b="1" dirty="0" smtClean="0">
                <a:solidFill>
                  <a:srgbClr val="000000"/>
                </a:solidFill>
                <a:latin typeface="Times New Roman" pitchFamily="18" charset="0"/>
                <a:cs typeface="Times New Roman" pitchFamily="18" charset="0"/>
              </a:rPr>
              <a:t>:</a:t>
            </a:r>
            <a:r>
              <a:rPr lang="en-US" sz="2000" dirty="0" smtClean="0">
                <a:solidFill>
                  <a:srgbClr val="000000"/>
                </a:solidFill>
                <a:latin typeface="Times New Roman" pitchFamily="18" charset="0"/>
                <a:cs typeface="Times New Roman" pitchFamily="18" charset="0"/>
              </a:rPr>
              <a:t> </a:t>
            </a:r>
            <a:r>
              <a:rPr lang="vi-VN" sz="2000" dirty="0" smtClean="0">
                <a:solidFill>
                  <a:srgbClr val="000000"/>
                </a:solidFill>
                <a:latin typeface="Times New Roman" pitchFamily="18" charset="0"/>
                <a:cs typeface="Times New Roman" pitchFamily="18" charset="0"/>
              </a:rPr>
              <a:t>Những phát biểu nào sau đây đúng về trò chơi khám phá rừng nhiệt đới:</a:t>
            </a:r>
          </a:p>
          <a:p>
            <a:pPr marL="914400" lvl="1" indent="-457200" algn="just">
              <a:lnSpc>
                <a:spcPct val="110000"/>
              </a:lnSpc>
              <a:buSzPct val="100000"/>
              <a:buFont typeface="+mj-lt"/>
              <a:buAutoNum type="alphaUcPeriod"/>
            </a:pPr>
            <a:r>
              <a:rPr lang="vi-VN" sz="2000" dirty="0" smtClean="0">
                <a:solidFill>
                  <a:srgbClr val="000000"/>
                </a:solidFill>
                <a:latin typeface="Times New Roman" pitchFamily="18" charset="0"/>
                <a:cs typeface="Times New Roman" pitchFamily="18" charset="0"/>
              </a:rPr>
              <a:t>Rừng nhiệt đới trong trò chơi gồm ba tầng sinh thái: tấng thấp, tầng trung và tầng cao</a:t>
            </a:r>
            <a:endParaRPr lang="en-US" sz="2000" dirty="0" smtClean="0">
              <a:solidFill>
                <a:srgbClr val="000000"/>
              </a:solidFill>
              <a:latin typeface="Times New Roman" pitchFamily="18" charset="0"/>
              <a:cs typeface="Times New Roman" pitchFamily="18" charset="0"/>
            </a:endParaRPr>
          </a:p>
          <a:p>
            <a:pPr marL="914400" lvl="1" indent="-457200" algn="just">
              <a:lnSpc>
                <a:spcPct val="110000"/>
              </a:lnSpc>
              <a:buSzPct val="100000"/>
              <a:buFont typeface="+mj-lt"/>
              <a:buAutoNum type="alphaUcPeriod"/>
            </a:pPr>
            <a:r>
              <a:rPr lang="vi-VN" sz="2000" dirty="0" smtClean="0">
                <a:solidFill>
                  <a:srgbClr val="000000"/>
                </a:solidFill>
                <a:latin typeface="Times New Roman" pitchFamily="18" charset="0"/>
                <a:cs typeface="Times New Roman" pitchFamily="18" charset="0"/>
              </a:rPr>
              <a:t>Hình ảnh vầng trăng cho biết đang là ban đêm, sau một khoảng thời gian sẽ xuất hiện mặt trời báo hiệu là ban ngày</a:t>
            </a:r>
            <a:endParaRPr lang="en-US" sz="2000" dirty="0" smtClean="0">
              <a:solidFill>
                <a:srgbClr val="000000"/>
              </a:solidFill>
              <a:latin typeface="Times New Roman" pitchFamily="18" charset="0"/>
              <a:cs typeface="Times New Roman" pitchFamily="18" charset="0"/>
            </a:endParaRPr>
          </a:p>
          <a:p>
            <a:pPr marL="914400" lvl="1" indent="-457200" algn="just">
              <a:lnSpc>
                <a:spcPct val="110000"/>
              </a:lnSpc>
              <a:buSzPct val="100000"/>
              <a:buFont typeface="+mj-lt"/>
              <a:buAutoNum type="alphaUcPeriod"/>
            </a:pPr>
            <a:r>
              <a:rPr lang="vi-VN" sz="2000" dirty="0" smtClean="0">
                <a:solidFill>
                  <a:srgbClr val="000000"/>
                </a:solidFill>
                <a:latin typeface="Times New Roman" pitchFamily="18" charset="0"/>
                <a:cs typeface="Times New Roman" pitchFamily="18" charset="0"/>
              </a:rPr>
              <a:t>Nhiệm vụ của trò chơi là giúp các con vật tìm chỗ ngủ qua đêm trước khi trời sáng</a:t>
            </a:r>
            <a:endParaRPr lang="en-US" sz="2000" dirty="0" smtClean="0">
              <a:solidFill>
                <a:srgbClr val="000000"/>
              </a:solidFill>
              <a:latin typeface="Times New Roman" pitchFamily="18" charset="0"/>
              <a:cs typeface="Times New Roman" pitchFamily="18" charset="0"/>
            </a:endParaRPr>
          </a:p>
          <a:p>
            <a:pPr marL="914400" lvl="1" indent="-457200" algn="just">
              <a:lnSpc>
                <a:spcPct val="110000"/>
              </a:lnSpc>
              <a:buSzPct val="100000"/>
              <a:buFont typeface="+mj-lt"/>
              <a:buAutoNum type="alphaUcPeriod"/>
            </a:pPr>
            <a:r>
              <a:rPr lang="vi-VN" sz="2000" dirty="0" smtClean="0">
                <a:solidFill>
                  <a:srgbClr val="000000"/>
                </a:solidFill>
                <a:latin typeface="Times New Roman" pitchFamily="18" charset="0"/>
                <a:cs typeface="Times New Roman" pitchFamily="18" charset="0"/>
              </a:rPr>
              <a:t>Nếu hết thời gian (mặt trời lên cao), các con vật sẽ tự động chạy về đúng vị trí của chúng</a:t>
            </a:r>
            <a:endParaRPr lang="vi-VN" sz="20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5389927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4" name="Rectangle 3"/>
          <p:cNvSpPr/>
          <p:nvPr/>
        </p:nvSpPr>
        <p:spPr>
          <a:xfrm>
            <a:off x="228600" y="1602462"/>
            <a:ext cx="8686800" cy="4893647"/>
          </a:xfrm>
          <a:prstGeom prst="rect">
            <a:avLst/>
          </a:prstGeom>
        </p:spPr>
        <p:txBody>
          <a:bodyPr wrap="square">
            <a:spAutoFit/>
          </a:bodyPr>
          <a:lstStyle/>
          <a:p>
            <a:pPr algn="just"/>
            <a:r>
              <a:rPr lang="en-US" sz="22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hướng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4057/GDĐT-TH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23/11/2016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ctr"/>
            <a:r>
              <a:rPr lang="en-US" sz="2400" dirty="0" err="1" smtClean="0">
                <a:latin typeface="Times New Roman" pitchFamily="18" charset="0"/>
                <a:cs typeface="Times New Roman" pitchFamily="18" charset="0"/>
              </a:rPr>
              <a:t>Mức</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1: 40</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Mức</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2: </a:t>
            </a:r>
            <a:r>
              <a:rPr lang="en-US" sz="2400" dirty="0" smtClean="0">
                <a:latin typeface="Times New Roman" pitchFamily="18" charset="0"/>
                <a:cs typeface="Times New Roman" pitchFamily="18" charset="0"/>
              </a:rPr>
              <a:t>30%	</a:t>
            </a:r>
            <a:r>
              <a:rPr lang="en-US" sz="2400" dirty="0" err="1" smtClean="0">
                <a:latin typeface="Times New Roman" pitchFamily="18" charset="0"/>
                <a:cs typeface="Times New Roman" pitchFamily="18" charset="0"/>
              </a:rPr>
              <a:t>Mức</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3: 20%	</a:t>
            </a:r>
            <a:r>
              <a:rPr lang="en-US" sz="2400" dirty="0" err="1">
                <a:latin typeface="Times New Roman" pitchFamily="18" charset="0"/>
                <a:cs typeface="Times New Roman" pitchFamily="18" charset="0"/>
              </a:rPr>
              <a:t>Mức</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4: </a:t>
            </a:r>
            <a:r>
              <a:rPr lang="en-US" sz="2400" dirty="0">
                <a:latin typeface="Times New Roman" pitchFamily="18" charset="0"/>
                <a:cs typeface="Times New Roman" pitchFamily="18" charset="0"/>
              </a:rPr>
              <a:t>10%;</a:t>
            </a:r>
          </a:p>
          <a:p>
            <a:pPr algn="just"/>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đã</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xây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tốt</a:t>
            </a:r>
            <a:r>
              <a:rPr lang="en-US" sz="2400" dirty="0">
                <a:latin typeface="Times New Roman" pitchFamily="18" charset="0"/>
                <a:cs typeface="Times New Roman" pitchFamily="18" charset="0"/>
              </a:rPr>
              <a:t> ma </a:t>
            </a:r>
            <a:r>
              <a:rPr lang="en-US" sz="2400" dirty="0" err="1">
                <a:latin typeface="Times New Roman" pitchFamily="18" charset="0"/>
                <a:cs typeface="Times New Roman" pitchFamily="18" charset="0"/>
              </a:rPr>
              <a:t>trận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4 </a:t>
            </a:r>
            <a:r>
              <a:rPr lang="en-US" sz="2400" dirty="0" err="1">
                <a:latin typeface="Times New Roman" pitchFamily="18" charset="0"/>
                <a:cs typeface="Times New Roman" pitchFamily="18" charset="0"/>
              </a:rPr>
              <a:t>mức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hướng</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dẫn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xây</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dựng</a:t>
            </a:r>
            <a:r>
              <a:rPr lang="en-US" sz="2400" dirty="0">
                <a:latin typeface="Times New Roman" pitchFamily="18" charset="0"/>
                <a:cs typeface="Times New Roman" pitchFamily="18" charset="0"/>
              </a:rPr>
              <a:t> ma </a:t>
            </a:r>
            <a:r>
              <a:rPr lang="en-US" sz="2400" dirty="0" err="1">
                <a:latin typeface="Times New Roman" pitchFamily="18" charset="0"/>
                <a:cs typeface="Times New Roman" pitchFamily="18" charset="0"/>
              </a:rPr>
              <a:t>trận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phù</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dựng</a:t>
            </a:r>
            <a:r>
              <a:rPr lang="en-US" sz="2400" dirty="0">
                <a:latin typeface="Times New Roman" pitchFamily="18" charset="0"/>
                <a:cs typeface="Times New Roman" pitchFamily="18" charset="0"/>
              </a:rPr>
              <a:t> ma </a:t>
            </a:r>
            <a:r>
              <a:rPr lang="en-US" sz="2400" dirty="0" err="1">
                <a:latin typeface="Times New Roman" pitchFamily="18" charset="0"/>
                <a:cs typeface="Times New Roman" pitchFamily="18" charset="0"/>
              </a:rPr>
              <a:t>trận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a:t>
            </a:r>
          </a:p>
          <a:p>
            <a:pPr algn="just"/>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chú</a:t>
            </a:r>
            <a:r>
              <a:rPr lang="en-US" sz="2400" dirty="0">
                <a:latin typeface="Times New Roman" pitchFamily="18" charset="0"/>
                <a:cs typeface="Times New Roman" pitchFamily="18" charset="0"/>
              </a:rPr>
              <a:t> ý </a:t>
            </a:r>
            <a:r>
              <a:rPr lang="en-US" sz="2400" dirty="0" err="1">
                <a:latin typeface="Times New Roman" pitchFamily="18" charset="0"/>
                <a:cs typeface="Times New Roman" pitchFamily="18" charset="0"/>
              </a:rPr>
              <a:t>phân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khía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duy</a:t>
            </a:r>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mức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hồi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mức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 </a:t>
            </a:r>
            <a:r>
              <a:rPr lang="en-US" sz="2400" dirty="0" err="1">
                <a:latin typeface="Times New Roman" pitchFamily="18" charset="0"/>
                <a:cs typeface="Times New Roman" pitchFamily="18" charset="0"/>
              </a:rPr>
              <a:t>hiểu</a:t>
            </a:r>
            <a:r>
              <a:rPr lang="en-US" sz="2400" dirty="0">
                <a:latin typeface="Times New Roman" pitchFamily="18" charset="0"/>
                <a:cs typeface="Times New Roman" pitchFamily="18" charset="0"/>
              </a:rPr>
              <a:t>.</a:t>
            </a:r>
          </a:p>
        </p:txBody>
      </p:sp>
      <p:sp>
        <p:nvSpPr>
          <p:cNvPr id="5" name="Rectangle 4"/>
          <p:cNvSpPr/>
          <p:nvPr/>
        </p:nvSpPr>
        <p:spPr>
          <a:xfrm>
            <a:off x="228600" y="1030069"/>
            <a:ext cx="8686800" cy="461665"/>
          </a:xfrm>
          <a:prstGeom prst="rect">
            <a:avLst/>
          </a:prstGeom>
        </p:spPr>
        <p:txBody>
          <a:bodyPr wrap="square">
            <a:spAutoFit/>
          </a:bodyPr>
          <a:lstStyle/>
          <a:p>
            <a:pPr algn="just"/>
            <a:r>
              <a:rPr lang="en-US" sz="2400" b="1" dirty="0" smtClean="0">
                <a:latin typeface="Times New Roman" pitchFamily="18" charset="0"/>
                <a:cs typeface="Times New Roman" pitchFamily="18" charset="0"/>
              </a:rPr>
              <a:t>1/- </a:t>
            </a:r>
            <a:r>
              <a:rPr lang="en-US" sz="2400" b="1" dirty="0" err="1" smtClean="0">
                <a:latin typeface="Times New Roman" pitchFamily="18" charset="0"/>
                <a:cs typeface="Times New Roman" pitchFamily="18" charset="0"/>
              </a:rPr>
              <a:t>Về</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ma </a:t>
            </a:r>
            <a:r>
              <a:rPr lang="en-US" sz="2400" b="1" dirty="0" err="1" smtClean="0">
                <a:latin typeface="Times New Roman" pitchFamily="18" charset="0"/>
                <a:cs typeface="Times New Roman" pitchFamily="18" charset="0"/>
              </a:rPr>
              <a:t>trận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đề</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phân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bố</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tỉ</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kiến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thức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trong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đề</a:t>
            </a:r>
            <a:r>
              <a:rPr lang="en-US" sz="2400" b="1"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209832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dissolve">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
        <p:nvSpPr>
          <p:cNvPr id="10" name="Rectangle 3"/>
          <p:cNvSpPr txBox="1">
            <a:spLocks noChangeArrowheads="1"/>
          </p:cNvSpPr>
          <p:nvPr/>
        </p:nvSpPr>
        <p:spPr>
          <a:xfrm>
            <a:off x="457200" y="1942531"/>
            <a:ext cx="8432800" cy="72446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vi-VN" sz="2000" b="1" dirty="0" smtClean="0"/>
              <a:t>Viết chuẩn: Nếu có phương án trái ngược nhau thì phải có  2 cặp, chứ không phải 1 cặp</a:t>
            </a:r>
          </a:p>
        </p:txBody>
      </p:sp>
      <p:sp>
        <p:nvSpPr>
          <p:cNvPr id="3" name="Rectangle 2"/>
          <p:cNvSpPr/>
          <p:nvPr/>
        </p:nvSpPr>
        <p:spPr>
          <a:xfrm>
            <a:off x="938284" y="2819400"/>
            <a:ext cx="7848600" cy="2862322"/>
          </a:xfrm>
          <a:prstGeom prst="rect">
            <a:avLst/>
          </a:prstGeom>
        </p:spPr>
        <p:txBody>
          <a:bodyPr wrap="square">
            <a:spAutoFit/>
          </a:bodyPr>
          <a:lstStyle/>
          <a:p>
            <a:pPr marL="400050" lvl="1" indent="0" algn="just">
              <a:buNone/>
            </a:pPr>
            <a:r>
              <a:rPr lang="en-US" sz="2000" dirty="0" err="1" smtClean="0">
                <a:latin typeface="Times New Roman" pitchFamily="18" charset="0"/>
                <a:cs typeface="Times New Roman" pitchFamily="18" charset="0"/>
              </a:rPr>
              <a:t>Để</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tẩy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một</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vùng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trên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hình</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thao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tác</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nào</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sau</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đây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là</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đúng</a:t>
            </a:r>
            <a:r>
              <a:rPr lang="en-US" sz="2000" dirty="0" smtClean="0">
                <a:latin typeface="Times New Roman" pitchFamily="18" charset="0"/>
                <a:cs typeface="Times New Roman" pitchFamily="18" charset="0"/>
              </a:rPr>
              <a:t>?</a:t>
            </a:r>
          </a:p>
          <a:p>
            <a:pPr marL="857250" lvl="1" indent="-457200" algn="just">
              <a:buSzPct val="100000"/>
              <a:buAutoNum type="alphaUcPeriod"/>
            </a:pPr>
            <a:r>
              <a:rPr lang="en-US" sz="2000" dirty="0" err="1" smtClean="0">
                <a:latin typeface="Times New Roman" pitchFamily="18" charset="0"/>
                <a:cs typeface="Times New Roman" pitchFamily="18" charset="0"/>
              </a:rPr>
              <a:t>Chọn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cụ</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tẩy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trong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hộp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cụ</a:t>
            </a:r>
            <a:r>
              <a:rPr lang="en-US" sz="2000" dirty="0" smtClean="0">
                <a:latin typeface="Times New Roman" pitchFamily="18" charset="0"/>
                <a:cs typeface="Times New Roman" pitchFamily="18" charset="0"/>
              </a:rPr>
              <a:t>, </a:t>
            </a:r>
            <a:r>
              <a:rPr lang="en-US" sz="2000" dirty="0" err="1" smtClean="0">
                <a:solidFill>
                  <a:srgbClr val="0000FF"/>
                </a:solidFill>
                <a:latin typeface="Times New Roman" pitchFamily="18" charset="0"/>
                <a:cs typeface="Times New Roman" pitchFamily="18" charset="0"/>
              </a:rPr>
              <a:t>chọn</a:t>
            </a:r>
            <a:r>
              <a:rPr lang="en-US" sz="2000" dirty="0" smtClean="0">
                <a:solidFill>
                  <a:srgbClr val="0000FF"/>
                </a:solidFill>
                <a:latin typeface="Times New Roman" pitchFamily="18" charset="0"/>
                <a:cs typeface="Times New Roman" pitchFamily="18" charset="0"/>
              </a:rPr>
              <a:t> </a:t>
            </a:r>
            <a:r>
              <a:rPr lang="en-US" sz="2000" dirty="0" err="1" smtClean="0">
                <a:solidFill>
                  <a:srgbClr val="0000FF"/>
                </a:solidFill>
                <a:latin typeface="Times New Roman" pitchFamily="18" charset="0"/>
                <a:cs typeface="Times New Roman" pitchFamily="18" charset="0"/>
              </a:rPr>
              <a:t>kích</a:t>
            </a:r>
            <a:r>
              <a:rPr lang="en-US" sz="2000" dirty="0" smtClean="0">
                <a:solidFill>
                  <a:srgbClr val="0000FF"/>
                </a:solidFill>
                <a:latin typeface="Times New Roman" pitchFamily="18" charset="0"/>
                <a:cs typeface="Times New Roman" pitchFamily="18" charset="0"/>
              </a:rPr>
              <a:t> </a:t>
            </a:r>
            <a:r>
              <a:rPr lang="en-US" sz="2000" dirty="0" err="1" smtClean="0">
                <a:solidFill>
                  <a:srgbClr val="0000FF"/>
                </a:solidFill>
                <a:latin typeface="Times New Roman" pitchFamily="18" charset="0"/>
                <a:cs typeface="Times New Roman" pitchFamily="18" charset="0"/>
              </a:rPr>
              <a:t>thước</a:t>
            </a:r>
            <a:r>
              <a:rPr lang="en-US" sz="2000" dirty="0" smtClean="0">
                <a:solidFill>
                  <a:srgbClr val="0000FF"/>
                </a:solidFill>
                <a:latin typeface="Times New Roman" pitchFamily="18" charset="0"/>
                <a:cs typeface="Times New Roman" pitchFamily="18" charset="0"/>
              </a:rPr>
              <a:t> </a:t>
            </a:r>
            <a:r>
              <a:rPr lang="en-US" sz="2000" dirty="0" err="1" smtClean="0">
                <a:solidFill>
                  <a:srgbClr val="0000FF"/>
                </a:solidFill>
                <a:latin typeface="Times New Roman" pitchFamily="18" charset="0"/>
                <a:cs typeface="Times New Roman" pitchFamily="18" charset="0"/>
              </a:rPr>
              <a:t>tẩy</a:t>
            </a:r>
            <a:r>
              <a:rPr lang="en-US" sz="2000"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nháy</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hoặc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kéo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thả</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chuột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trên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tẩy</a:t>
            </a:r>
            <a:endParaRPr lang="en-US" sz="2000" b="1" dirty="0" smtClean="0">
              <a:latin typeface="Times New Roman" pitchFamily="18" charset="0"/>
              <a:cs typeface="Times New Roman" pitchFamily="18" charset="0"/>
            </a:endParaRPr>
          </a:p>
          <a:p>
            <a:pPr marL="857250" lvl="1" indent="-457200" algn="just">
              <a:buSzPct val="100000"/>
              <a:buAutoNum type="alphaUcPeriod"/>
            </a:pPr>
            <a:r>
              <a:rPr lang="en-US" sz="2000" dirty="0" err="1" smtClean="0">
                <a:latin typeface="Times New Roman" pitchFamily="18" charset="0"/>
                <a:cs typeface="Times New Roman" pitchFamily="18" charset="0"/>
              </a:rPr>
              <a:t>Chọn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cụ</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tẩy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trong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hộp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cụ</a:t>
            </a:r>
            <a:r>
              <a:rPr lang="en-US" sz="2000" dirty="0" smtClean="0">
                <a:latin typeface="Times New Roman" pitchFamily="18" charset="0"/>
                <a:cs typeface="Times New Roman" pitchFamily="18" charset="0"/>
              </a:rPr>
              <a:t>, </a:t>
            </a:r>
            <a:r>
              <a:rPr lang="en-US" sz="2000" dirty="0" err="1" smtClean="0">
                <a:solidFill>
                  <a:srgbClr val="0000FF"/>
                </a:solidFill>
                <a:latin typeface="Times New Roman" pitchFamily="18" charset="0"/>
                <a:cs typeface="Times New Roman" pitchFamily="18" charset="0"/>
              </a:rPr>
              <a:t>chọn</a:t>
            </a:r>
            <a:r>
              <a:rPr lang="en-US" sz="2000" dirty="0" smtClean="0">
                <a:solidFill>
                  <a:srgbClr val="0000FF"/>
                </a:solidFill>
                <a:latin typeface="Times New Roman" pitchFamily="18" charset="0"/>
                <a:cs typeface="Times New Roman" pitchFamily="18" charset="0"/>
              </a:rPr>
              <a:t> </a:t>
            </a:r>
            <a:r>
              <a:rPr lang="en-US" sz="2000" dirty="0" err="1" smtClean="0">
                <a:solidFill>
                  <a:srgbClr val="0000FF"/>
                </a:solidFill>
                <a:latin typeface="Times New Roman" pitchFamily="18" charset="0"/>
                <a:cs typeface="Times New Roman" pitchFamily="18" charset="0"/>
              </a:rPr>
              <a:t>kích</a:t>
            </a:r>
            <a:r>
              <a:rPr lang="en-US" sz="2000" dirty="0" smtClean="0">
                <a:solidFill>
                  <a:srgbClr val="0000FF"/>
                </a:solidFill>
                <a:latin typeface="Times New Roman" pitchFamily="18" charset="0"/>
                <a:cs typeface="Times New Roman" pitchFamily="18" charset="0"/>
              </a:rPr>
              <a:t> </a:t>
            </a:r>
            <a:r>
              <a:rPr lang="en-US" sz="2000" dirty="0" err="1" smtClean="0">
                <a:solidFill>
                  <a:srgbClr val="0000FF"/>
                </a:solidFill>
                <a:latin typeface="Times New Roman" pitchFamily="18" charset="0"/>
                <a:cs typeface="Times New Roman" pitchFamily="18" charset="0"/>
              </a:rPr>
              <a:t>thước</a:t>
            </a:r>
            <a:r>
              <a:rPr lang="en-US" sz="2000" dirty="0" smtClean="0">
                <a:solidFill>
                  <a:srgbClr val="0000FF"/>
                </a:solidFill>
                <a:latin typeface="Times New Roman" pitchFamily="18" charset="0"/>
                <a:cs typeface="Times New Roman" pitchFamily="18" charset="0"/>
              </a:rPr>
              <a:t> </a:t>
            </a:r>
            <a:r>
              <a:rPr lang="en-US" sz="2000" dirty="0" err="1" smtClean="0">
                <a:solidFill>
                  <a:srgbClr val="0000FF"/>
                </a:solidFill>
                <a:latin typeface="Times New Roman" pitchFamily="18" charset="0"/>
                <a:cs typeface="Times New Roman" pitchFamily="18" charset="0"/>
              </a:rPr>
              <a:t>tẩy</a:t>
            </a:r>
            <a:r>
              <a:rPr lang="en-US" sz="2000"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nháy</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chuột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trên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tẩy</a:t>
            </a:r>
            <a:endParaRPr lang="en-US" sz="2000" b="1" dirty="0" smtClean="0">
              <a:latin typeface="Times New Roman" pitchFamily="18" charset="0"/>
              <a:cs typeface="Times New Roman" pitchFamily="18" charset="0"/>
            </a:endParaRPr>
          </a:p>
          <a:p>
            <a:pPr marL="857250" lvl="1" indent="-457200" algn="just">
              <a:buSzPct val="100000"/>
              <a:buAutoNum type="alphaUcPeriod"/>
            </a:pPr>
            <a:r>
              <a:rPr lang="en-US" sz="2000" dirty="0" err="1" smtClean="0">
                <a:latin typeface="Times New Roman" pitchFamily="18" charset="0"/>
                <a:cs typeface="Times New Roman" pitchFamily="18" charset="0"/>
              </a:rPr>
              <a:t>Chọn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cụ</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tẩy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trong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hộp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cụ</a:t>
            </a:r>
            <a:r>
              <a:rPr lang="en-US" sz="2000" dirty="0" smtClean="0">
                <a:latin typeface="Times New Roman" pitchFamily="18" charset="0"/>
                <a:cs typeface="Times New Roman" pitchFamily="18" charset="0"/>
              </a:rPr>
              <a:t>, </a:t>
            </a:r>
            <a:r>
              <a:rPr lang="en-US" sz="2000" dirty="0" err="1" smtClean="0">
                <a:solidFill>
                  <a:srgbClr val="C00000"/>
                </a:solidFill>
                <a:latin typeface="Times New Roman" pitchFamily="18" charset="0"/>
                <a:cs typeface="Times New Roman" pitchFamily="18" charset="0"/>
              </a:rPr>
              <a:t>chọn</a:t>
            </a:r>
            <a:r>
              <a:rPr lang="en-US" sz="2000" dirty="0" smtClean="0">
                <a:solidFill>
                  <a:srgbClr val="C00000"/>
                </a:solidFill>
                <a:latin typeface="Times New Roman" pitchFamily="18" charset="0"/>
                <a:cs typeface="Times New Roman" pitchFamily="18" charset="0"/>
              </a:rPr>
              <a:t> </a:t>
            </a:r>
            <a:r>
              <a:rPr lang="en-US" sz="2000" dirty="0" err="1" smtClean="0">
                <a:solidFill>
                  <a:srgbClr val="C00000"/>
                </a:solidFill>
                <a:latin typeface="Times New Roman" pitchFamily="18" charset="0"/>
                <a:cs typeface="Times New Roman" pitchFamily="18" charset="0"/>
              </a:rPr>
              <a:t>màu</a:t>
            </a:r>
            <a:r>
              <a:rPr lang="en-US" sz="2000" dirty="0" smtClean="0">
                <a:solidFill>
                  <a:srgbClr val="C00000"/>
                </a:solidFill>
                <a:latin typeface="Times New Roman" pitchFamily="18" charset="0"/>
                <a:cs typeface="Times New Roman" pitchFamily="18" charset="0"/>
              </a:rPr>
              <a:t> </a:t>
            </a:r>
            <a:r>
              <a:rPr lang="en-US" sz="2000" dirty="0" err="1" smtClean="0">
                <a:solidFill>
                  <a:srgbClr val="C00000"/>
                </a:solidFill>
                <a:latin typeface="Times New Roman" pitchFamily="18" charset="0"/>
                <a:cs typeface="Times New Roman" pitchFamily="18" charset="0"/>
              </a:rPr>
              <a:t>cho</a:t>
            </a:r>
            <a:r>
              <a:rPr lang="en-US" sz="2000" dirty="0" smtClean="0">
                <a:solidFill>
                  <a:srgbClr val="C00000"/>
                </a:solidFill>
                <a:latin typeface="Times New Roman" pitchFamily="18" charset="0"/>
                <a:cs typeface="Times New Roman" pitchFamily="18" charset="0"/>
              </a:rPr>
              <a:t> </a:t>
            </a:r>
            <a:r>
              <a:rPr lang="en-US" sz="2000" dirty="0" err="1" smtClean="0">
                <a:solidFill>
                  <a:srgbClr val="C00000"/>
                </a:solidFill>
                <a:latin typeface="Times New Roman" pitchFamily="18" charset="0"/>
                <a:cs typeface="Times New Roman" pitchFamily="18" charset="0"/>
              </a:rPr>
              <a:t>tẩy</a:t>
            </a:r>
            <a:r>
              <a:rPr lang="en-US" sz="2000"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nháy</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hoặc</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kéo</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thả</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chuột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trên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tẩy</a:t>
            </a:r>
            <a:endParaRPr lang="en-US" sz="2000" b="1" dirty="0" smtClean="0">
              <a:latin typeface="Times New Roman" pitchFamily="18" charset="0"/>
              <a:cs typeface="Times New Roman" pitchFamily="18" charset="0"/>
            </a:endParaRPr>
          </a:p>
          <a:p>
            <a:pPr marL="857250" lvl="1" indent="-457200" algn="just">
              <a:buSzPct val="100000"/>
              <a:buAutoNum type="alphaUcPeriod"/>
            </a:pPr>
            <a:r>
              <a:rPr lang="en-US" sz="2000" dirty="0" err="1" smtClean="0">
                <a:latin typeface="Times New Roman" pitchFamily="18" charset="0"/>
                <a:cs typeface="Times New Roman" pitchFamily="18" charset="0"/>
              </a:rPr>
              <a:t>Chọn</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cụ</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tẩy</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trong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hộp</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công</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cụ</a:t>
            </a:r>
            <a:r>
              <a:rPr lang="en-US" sz="2000" dirty="0" smtClean="0">
                <a:latin typeface="Times New Roman" pitchFamily="18" charset="0"/>
                <a:cs typeface="Times New Roman" pitchFamily="18" charset="0"/>
              </a:rPr>
              <a:t>, </a:t>
            </a:r>
            <a:r>
              <a:rPr lang="en-US" sz="2000" dirty="0" err="1" smtClean="0">
                <a:solidFill>
                  <a:srgbClr val="C00000"/>
                </a:solidFill>
                <a:latin typeface="Times New Roman" pitchFamily="18" charset="0"/>
                <a:cs typeface="Times New Roman" pitchFamily="18" charset="0"/>
              </a:rPr>
              <a:t>chọn</a:t>
            </a:r>
            <a:r>
              <a:rPr lang="en-US" sz="2000" dirty="0" smtClean="0">
                <a:solidFill>
                  <a:srgbClr val="C00000"/>
                </a:solidFill>
                <a:latin typeface="Times New Roman" pitchFamily="18" charset="0"/>
                <a:cs typeface="Times New Roman" pitchFamily="18" charset="0"/>
              </a:rPr>
              <a:t> </a:t>
            </a:r>
            <a:r>
              <a:rPr lang="en-US" sz="2000" dirty="0" err="1" smtClean="0">
                <a:solidFill>
                  <a:srgbClr val="C00000"/>
                </a:solidFill>
                <a:latin typeface="Times New Roman" pitchFamily="18" charset="0"/>
                <a:cs typeface="Times New Roman" pitchFamily="18" charset="0"/>
              </a:rPr>
              <a:t>màu</a:t>
            </a:r>
            <a:r>
              <a:rPr lang="en-US" sz="2000" dirty="0" smtClean="0">
                <a:solidFill>
                  <a:srgbClr val="C00000"/>
                </a:solidFill>
                <a:latin typeface="Times New Roman" pitchFamily="18" charset="0"/>
                <a:cs typeface="Times New Roman" pitchFamily="18" charset="0"/>
              </a:rPr>
              <a:t> </a:t>
            </a:r>
            <a:r>
              <a:rPr lang="en-US" sz="2000" dirty="0" err="1" smtClean="0">
                <a:solidFill>
                  <a:srgbClr val="C00000"/>
                </a:solidFill>
                <a:latin typeface="Times New Roman" pitchFamily="18" charset="0"/>
                <a:cs typeface="Times New Roman" pitchFamily="18" charset="0"/>
              </a:rPr>
              <a:t>cho</a:t>
            </a:r>
            <a:r>
              <a:rPr lang="en-US" sz="2000" dirty="0" smtClean="0">
                <a:solidFill>
                  <a:srgbClr val="C00000"/>
                </a:solidFill>
                <a:latin typeface="Times New Roman" pitchFamily="18" charset="0"/>
                <a:cs typeface="Times New Roman" pitchFamily="18" charset="0"/>
              </a:rPr>
              <a:t> </a:t>
            </a:r>
            <a:r>
              <a:rPr lang="en-US" sz="2000" dirty="0" err="1" smtClean="0">
                <a:solidFill>
                  <a:srgbClr val="C00000"/>
                </a:solidFill>
                <a:latin typeface="Times New Roman" pitchFamily="18" charset="0"/>
                <a:cs typeface="Times New Roman" pitchFamily="18" charset="0"/>
              </a:rPr>
              <a:t>tẩy</a:t>
            </a:r>
            <a:r>
              <a:rPr lang="en-US" sz="2000"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nháy</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chuột</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phải</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trên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phần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hình</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cần</a:t>
            </a:r>
            <a:r>
              <a:rPr lang="en-US" sz="2000" b="1" dirty="0" smtClean="0">
                <a:latin typeface="Times New Roman" pitchFamily="18" charset="0"/>
                <a:cs typeface="Times New Roman" pitchFamily="18" charset="0"/>
              </a:rPr>
              <a:t> </a:t>
            </a:r>
            <a:r>
              <a:rPr lang="en-US" sz="2000" b="1" dirty="0" err="1" smtClean="0">
                <a:latin typeface="Times New Roman" pitchFamily="18" charset="0"/>
                <a:cs typeface="Times New Roman" pitchFamily="18" charset="0"/>
              </a:rPr>
              <a:t>tẩy</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9668290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6" name="TextBox 5"/>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4.2.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hệ</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thống</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câu</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hỏi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trắc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nghiệm</a:t>
            </a:r>
            <a:endParaRPr lang="en-US" sz="2400" b="1" dirty="0">
              <a:latin typeface="Times New Roman" pitchFamily="18" charset="0"/>
              <a:cs typeface="Times New Roman" pitchFamily="18" charset="0"/>
            </a:endParaRPr>
          </a:p>
        </p:txBody>
      </p:sp>
      <p:sp>
        <p:nvSpPr>
          <p:cNvPr id="7" name="TextBox 6"/>
          <p:cNvSpPr txBox="1"/>
          <p:nvPr/>
        </p:nvSpPr>
        <p:spPr>
          <a:xfrm>
            <a:off x="152400" y="1443335"/>
            <a:ext cx="8839200" cy="461665"/>
          </a:xfrm>
          <a:prstGeom prst="rect">
            <a:avLst/>
          </a:prstGeom>
          <a:noFill/>
        </p:spPr>
        <p:txBody>
          <a:bodyPr wrap="square" rtlCol="0">
            <a:spAutoFit/>
          </a:bodyPr>
          <a:lstStyle/>
          <a:p>
            <a:r>
              <a:rPr lang="en-US" sz="2400" b="1" dirty="0" smtClean="0">
                <a:solidFill>
                  <a:srgbClr val="0000CC"/>
                </a:solidFill>
                <a:latin typeface="Times New Roman" pitchFamily="18" charset="0"/>
                <a:cs typeface="Times New Roman" pitchFamily="18" charset="0"/>
              </a:rPr>
              <a:t>4.2.2. </a:t>
            </a:r>
            <a:r>
              <a:rPr lang="en-US" sz="2400" b="1" dirty="0" err="1" smtClean="0">
                <a:solidFill>
                  <a:srgbClr val="0000CC"/>
                </a:solidFill>
                <a:latin typeface="Times New Roman" pitchFamily="18" charset="0"/>
                <a:cs typeface="Times New Roman" pitchFamily="18" charset="0"/>
              </a:rPr>
              <a:t>Phần</a:t>
            </a:r>
            <a:r>
              <a:rPr lang="en-US" sz="2400" b="1" dirty="0" smtClean="0">
                <a:solidFill>
                  <a:srgbClr val="0000CC"/>
                </a:solidFill>
                <a:latin typeface="Times New Roman" pitchFamily="18" charset="0"/>
                <a:cs typeface="Times New Roman" pitchFamily="18" charset="0"/>
              </a:rPr>
              <a:t> </a:t>
            </a:r>
            <a:r>
              <a:rPr lang="en-US" sz="2400" b="1" dirty="0" err="1" smtClean="0">
                <a:solidFill>
                  <a:srgbClr val="0000CC"/>
                </a:solidFill>
                <a:latin typeface="Times New Roman" pitchFamily="18" charset="0"/>
                <a:cs typeface="Times New Roman" pitchFamily="18" charset="0"/>
              </a:rPr>
              <a:t>thông</a:t>
            </a:r>
            <a:r>
              <a:rPr lang="en-US" sz="2400" b="1" dirty="0" smtClean="0">
                <a:solidFill>
                  <a:srgbClr val="0000CC"/>
                </a:solidFill>
                <a:latin typeface="Times New Roman" pitchFamily="18" charset="0"/>
                <a:cs typeface="Times New Roman" pitchFamily="18" charset="0"/>
              </a:rPr>
              <a:t> tin:</a:t>
            </a:r>
            <a:endParaRPr lang="en-US" sz="2400" b="1" dirty="0">
              <a:solidFill>
                <a:srgbClr val="0000CC"/>
              </a:solidFill>
              <a:latin typeface="Times New Roman" pitchFamily="18" charset="0"/>
              <a:cs typeface="Times New Roman" pitchFamily="18" charset="0"/>
            </a:endParaRPr>
          </a:p>
        </p:txBody>
      </p:sp>
      <p:sp>
        <p:nvSpPr>
          <p:cNvPr id="10" name="Rectangle 3"/>
          <p:cNvSpPr txBox="1">
            <a:spLocks noChangeArrowheads="1"/>
          </p:cNvSpPr>
          <p:nvPr/>
        </p:nvSpPr>
        <p:spPr>
          <a:xfrm>
            <a:off x="457200" y="1942531"/>
            <a:ext cx="8432800" cy="72446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vi-VN" sz="2000" b="1" dirty="0" smtClean="0"/>
              <a:t>Viết phương án nhiễu ở thể khăng định như đối với phương án đúng, không tạo sự khác biệt hoặc lộ liễu</a:t>
            </a:r>
          </a:p>
        </p:txBody>
      </p:sp>
      <p:graphicFrame>
        <p:nvGraphicFramePr>
          <p:cNvPr id="8" name="Table 7"/>
          <p:cNvGraphicFramePr>
            <a:graphicFrameLocks noGrp="1"/>
          </p:cNvGraphicFramePr>
          <p:nvPr>
            <p:extLst>
              <p:ext uri="{D42A27DB-BD31-4B8C-83A1-F6EECF244321}">
                <p14:modId xmlns:p14="http://schemas.microsoft.com/office/powerpoint/2010/main" val="3313232769"/>
              </p:ext>
            </p:extLst>
          </p:nvPr>
        </p:nvGraphicFramePr>
        <p:xfrm>
          <a:off x="482600" y="2624350"/>
          <a:ext cx="8382000" cy="3230880"/>
        </p:xfrm>
        <a:graphic>
          <a:graphicData uri="http://schemas.openxmlformats.org/drawingml/2006/table">
            <a:tbl>
              <a:tblPr firstRow="1" bandRow="1">
                <a:tableStyleId>{5940675A-B579-460E-94D1-54222C63F5DA}</a:tableStyleId>
              </a:tblPr>
              <a:tblGrid>
                <a:gridCol w="4267199">
                  <a:extLst>
                    <a:ext uri="{9D8B030D-6E8A-4147-A177-3AD203B41FA5}">
                      <a16:colId xmlns:a16="http://schemas.microsoft.com/office/drawing/2014/main" xmlns="" val="20000"/>
                    </a:ext>
                  </a:extLst>
                </a:gridCol>
                <a:gridCol w="4114801">
                  <a:extLst>
                    <a:ext uri="{9D8B030D-6E8A-4147-A177-3AD203B41FA5}">
                      <a16:colId xmlns:a16="http://schemas.microsoft.com/office/drawing/2014/main" xmlns="" val="20001"/>
                    </a:ext>
                  </a:extLst>
                </a:gridCol>
              </a:tblGrid>
              <a:tr h="381000">
                <a:tc>
                  <a:txBody>
                    <a:bodyPr/>
                    <a:lstStyle/>
                    <a:p>
                      <a:pPr algn="ctr"/>
                      <a:r>
                        <a:rPr lang="en-US" sz="2000" b="1" dirty="0" err="1" smtClean="0">
                          <a:solidFill>
                            <a:srgbClr val="000000"/>
                          </a:solidFill>
                          <a:latin typeface="Times New Roman" pitchFamily="18" charset="0"/>
                          <a:cs typeface="Times New Roman" pitchFamily="18" charset="0"/>
                        </a:rPr>
                        <a:t>Nhiễu</a:t>
                      </a:r>
                      <a:r>
                        <a:rPr lang="en-US" sz="2000" b="1" baseline="0" dirty="0" smtClean="0">
                          <a:solidFill>
                            <a:srgbClr val="000000"/>
                          </a:solidFill>
                          <a:latin typeface="Times New Roman" pitchFamily="18" charset="0"/>
                          <a:cs typeface="Times New Roman" pitchFamily="18" charset="0"/>
                        </a:rPr>
                        <a:t> </a:t>
                      </a:r>
                      <a:r>
                        <a:rPr lang="en-US" sz="2000" b="1" baseline="0" dirty="0" err="1" smtClean="0">
                          <a:solidFill>
                            <a:srgbClr val="000000"/>
                          </a:solidFill>
                          <a:latin typeface="Times New Roman" pitchFamily="18" charset="0"/>
                          <a:cs typeface="Times New Roman" pitchFamily="18" charset="0"/>
                        </a:rPr>
                        <a:t>không</a:t>
                      </a:r>
                      <a:r>
                        <a:rPr lang="en-US" sz="2000" b="1" baseline="0" dirty="0" smtClean="0">
                          <a:solidFill>
                            <a:srgbClr val="000000"/>
                          </a:solidFill>
                          <a:latin typeface="Times New Roman" pitchFamily="18" charset="0"/>
                          <a:cs typeface="Times New Roman" pitchFamily="18" charset="0"/>
                        </a:rPr>
                        <a:t> </a:t>
                      </a:r>
                      <a:r>
                        <a:rPr lang="en-US" sz="2000" b="1" baseline="0" dirty="0" err="1" smtClean="0">
                          <a:solidFill>
                            <a:srgbClr val="000000"/>
                          </a:solidFill>
                          <a:latin typeface="Times New Roman" pitchFamily="18" charset="0"/>
                          <a:cs typeface="Times New Roman" pitchFamily="18" charset="0"/>
                        </a:rPr>
                        <a:t>tốt</a:t>
                      </a:r>
                      <a:endParaRPr lang="en-US" sz="2000" b="1" dirty="0">
                        <a:solidFill>
                          <a:srgbClr val="000000"/>
                        </a:solidFill>
                        <a:latin typeface="Times New Roman" pitchFamily="18" charset="0"/>
                        <a:cs typeface="Times New Roman" pitchFamily="18" charset="0"/>
                      </a:endParaRPr>
                    </a:p>
                  </a:txBody>
                  <a:tcPr/>
                </a:tc>
                <a:tc>
                  <a:txBody>
                    <a:bodyPr/>
                    <a:lstStyle/>
                    <a:p>
                      <a:pPr algn="ctr"/>
                      <a:r>
                        <a:rPr lang="en-US" sz="2000" b="1" dirty="0" err="1" smtClean="0">
                          <a:solidFill>
                            <a:srgbClr val="000000"/>
                          </a:solidFill>
                          <a:latin typeface="Times New Roman" pitchFamily="18" charset="0"/>
                          <a:cs typeface="Times New Roman" pitchFamily="18" charset="0"/>
                        </a:rPr>
                        <a:t>Nhiễu</a:t>
                      </a:r>
                      <a:r>
                        <a:rPr lang="en-US" sz="2000" b="1" baseline="0" dirty="0" smtClean="0">
                          <a:solidFill>
                            <a:srgbClr val="000000"/>
                          </a:solidFill>
                          <a:latin typeface="Times New Roman" pitchFamily="18" charset="0"/>
                          <a:cs typeface="Times New Roman" pitchFamily="18" charset="0"/>
                        </a:rPr>
                        <a:t> </a:t>
                      </a:r>
                      <a:r>
                        <a:rPr lang="en-US" sz="2000" b="1" baseline="0" dirty="0" err="1" smtClean="0">
                          <a:solidFill>
                            <a:srgbClr val="000000"/>
                          </a:solidFill>
                          <a:latin typeface="Times New Roman" pitchFamily="18" charset="0"/>
                          <a:cs typeface="Times New Roman" pitchFamily="18" charset="0"/>
                        </a:rPr>
                        <a:t>tốt</a:t>
                      </a:r>
                      <a:endParaRPr lang="en-US" sz="2000" b="1" dirty="0">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0"/>
                  </a:ext>
                </a:extLst>
              </a:tr>
              <a:tr h="1866900">
                <a:tc>
                  <a:txBody>
                    <a:bodyPr/>
                    <a:lstStyle/>
                    <a:p>
                      <a:r>
                        <a:rPr lang="en-US" sz="2000" kern="1200" smtClean="0">
                          <a:solidFill>
                            <a:schemeClr val="tx1"/>
                          </a:solidFill>
                          <a:effectLst/>
                          <a:latin typeface="Times New Roman" pitchFamily="18" charset="0"/>
                          <a:ea typeface="+mn-ea"/>
                          <a:cs typeface="Times New Roman" pitchFamily="18" charset="0"/>
                        </a:rPr>
                        <a:t>Hình thứ hai dưới đây là kết quả của thao tác lật hình thứ nhất. Đây là thao tác lật hình nào? </a:t>
                      </a:r>
                    </a:p>
                    <a:p>
                      <a:pPr marL="457200" indent="-457200">
                        <a:buAutoNum type="alphaUcParenR"/>
                      </a:pPr>
                      <a:r>
                        <a:rPr lang="en-US" sz="2000" kern="1200" baseline="0" smtClean="0">
                          <a:solidFill>
                            <a:schemeClr val="tx1"/>
                          </a:solidFill>
                          <a:effectLst/>
                          <a:latin typeface="Times New Roman" pitchFamily="18" charset="0"/>
                          <a:ea typeface="+mn-ea"/>
                          <a:cs typeface="Times New Roman" pitchFamily="18" charset="0"/>
                        </a:rPr>
                        <a:t>L</a:t>
                      </a:r>
                      <a:r>
                        <a:rPr lang="en-US" sz="2000" kern="1200" smtClean="0">
                          <a:solidFill>
                            <a:schemeClr val="tx1"/>
                          </a:solidFill>
                          <a:effectLst/>
                          <a:latin typeface="Times New Roman" pitchFamily="18" charset="0"/>
                          <a:ea typeface="+mn-ea"/>
                          <a:cs typeface="Times New Roman" pitchFamily="18" charset="0"/>
                        </a:rPr>
                        <a:t>ấy đối xứng </a:t>
                      </a:r>
                    </a:p>
                    <a:p>
                      <a:pPr marL="457200" indent="-457200">
                        <a:buAutoNum type="alphaUcParenR"/>
                      </a:pPr>
                      <a:r>
                        <a:rPr lang="en-US" sz="2000" kern="1200" smtClean="0">
                          <a:solidFill>
                            <a:schemeClr val="tx1"/>
                          </a:solidFill>
                          <a:effectLst/>
                          <a:latin typeface="Times New Roman" pitchFamily="18" charset="0"/>
                          <a:ea typeface="+mn-ea"/>
                          <a:cs typeface="Times New Roman" pitchFamily="18" charset="0"/>
                        </a:rPr>
                        <a:t>Không</a:t>
                      </a:r>
                      <a:r>
                        <a:rPr lang="en-US" sz="2000" kern="1200" baseline="0" smtClean="0">
                          <a:solidFill>
                            <a:schemeClr val="tx1"/>
                          </a:solidFill>
                          <a:effectLst/>
                          <a:latin typeface="Times New Roman" pitchFamily="18" charset="0"/>
                          <a:ea typeface="+mn-ea"/>
                          <a:cs typeface="Times New Roman" pitchFamily="18" charset="0"/>
                        </a:rPr>
                        <a:t> phải l</a:t>
                      </a:r>
                      <a:r>
                        <a:rPr lang="en-US" sz="2000" kern="1200" smtClean="0">
                          <a:solidFill>
                            <a:schemeClr val="tx1"/>
                          </a:solidFill>
                          <a:effectLst/>
                          <a:latin typeface="Times New Roman" pitchFamily="18" charset="0"/>
                          <a:ea typeface="+mn-ea"/>
                          <a:cs typeface="Times New Roman" pitchFamily="18" charset="0"/>
                        </a:rPr>
                        <a:t>ấy đối xứng </a:t>
                      </a:r>
                    </a:p>
                    <a:p>
                      <a:pPr marL="457200" indent="-457200">
                        <a:buAutoNum type="alphaUcParenR"/>
                      </a:pPr>
                      <a:r>
                        <a:rPr lang="en-US" sz="2000" kern="1200" baseline="0" smtClean="0">
                          <a:solidFill>
                            <a:schemeClr val="tx1"/>
                          </a:solidFill>
                          <a:effectLst/>
                          <a:latin typeface="Times New Roman" pitchFamily="18" charset="0"/>
                          <a:ea typeface="+mn-ea"/>
                          <a:cs typeface="Times New Roman" pitchFamily="18" charset="0"/>
                        </a:rPr>
                        <a:t>Quay hình</a:t>
                      </a:r>
                      <a:endParaRPr lang="en-US" sz="2000" kern="1200" smtClean="0">
                        <a:solidFill>
                          <a:schemeClr val="tx1"/>
                        </a:solidFill>
                        <a:effectLst/>
                        <a:latin typeface="Times New Roman" pitchFamily="18" charset="0"/>
                        <a:ea typeface="+mn-ea"/>
                        <a:cs typeface="Times New Roman" pitchFamily="18" charset="0"/>
                      </a:endParaRPr>
                    </a:p>
                    <a:p>
                      <a:pPr marL="457200" indent="-457200">
                        <a:buAutoNum type="alphaUcParenR"/>
                      </a:pPr>
                      <a:r>
                        <a:rPr lang="en-US" sz="2000" kern="1200" smtClean="0">
                          <a:solidFill>
                            <a:schemeClr val="tx1"/>
                          </a:solidFill>
                          <a:effectLst/>
                          <a:latin typeface="Times New Roman" pitchFamily="18" charset="0"/>
                          <a:ea typeface="+mn-ea"/>
                          <a:cs typeface="Times New Roman" pitchFamily="18" charset="0"/>
                        </a:rPr>
                        <a:t>Không</a:t>
                      </a:r>
                      <a:r>
                        <a:rPr lang="en-US" sz="2000" kern="1200" baseline="0" smtClean="0">
                          <a:solidFill>
                            <a:schemeClr val="tx1"/>
                          </a:solidFill>
                          <a:effectLst/>
                          <a:latin typeface="Times New Roman" pitchFamily="18" charset="0"/>
                          <a:ea typeface="+mn-ea"/>
                          <a:cs typeface="Times New Roman" pitchFamily="18" charset="0"/>
                        </a:rPr>
                        <a:t> phải q</a:t>
                      </a:r>
                      <a:r>
                        <a:rPr lang="en-US" sz="2000" kern="1200" smtClean="0">
                          <a:solidFill>
                            <a:schemeClr val="tx1"/>
                          </a:solidFill>
                          <a:effectLst/>
                          <a:latin typeface="Times New Roman" pitchFamily="18" charset="0"/>
                          <a:ea typeface="+mn-ea"/>
                          <a:cs typeface="Times New Roman" pitchFamily="18" charset="0"/>
                        </a:rPr>
                        <a:t>uay hình</a:t>
                      </a:r>
                      <a:endParaRPr lang="en-US" sz="2000" smtClean="0">
                        <a:solidFill>
                          <a:srgbClr val="000000"/>
                        </a:solidFill>
                        <a:latin typeface="Times New Roman" pitchFamily="18" charset="0"/>
                        <a:cs typeface="Times New Roman" pitchFamily="18" charset="0"/>
                      </a:endParaRPr>
                    </a:p>
                    <a:p>
                      <a:endParaRPr lang="en-US" sz="2000" kern="1200">
                        <a:solidFill>
                          <a:schemeClr val="tx1"/>
                        </a:solidFill>
                        <a:effectLst/>
                        <a:latin typeface="Times New Roman" pitchFamily="18" charset="0"/>
                        <a:ea typeface="+mn-ea"/>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kern="1200" dirty="0" err="1" smtClean="0">
                          <a:solidFill>
                            <a:schemeClr val="tx1"/>
                          </a:solidFill>
                          <a:effectLst/>
                          <a:latin typeface="Times New Roman" pitchFamily="18" charset="0"/>
                          <a:ea typeface="+mn-ea"/>
                          <a:cs typeface="Times New Roman" pitchFamily="18" charset="0"/>
                        </a:rPr>
                        <a:t>Hình</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thứ</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hai</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dưới</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đây</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là</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kết</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quả</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của</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thao</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tác</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lật</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hình</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thứ</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nhất</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Đây</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là</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thao</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tác</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lật</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hình</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nào</a:t>
                      </a:r>
                      <a:r>
                        <a:rPr lang="en-US" sz="2000" kern="1200" dirty="0" smtClean="0">
                          <a:solidFill>
                            <a:schemeClr val="tx1"/>
                          </a:solidFill>
                          <a:effectLst/>
                          <a:latin typeface="Times New Roman" pitchFamily="18" charset="0"/>
                          <a:ea typeface="+mn-ea"/>
                          <a:cs typeface="Times New Roman" pitchFamily="18" charset="0"/>
                        </a:rPr>
                        <a:t>? </a:t>
                      </a:r>
                    </a:p>
                    <a:p>
                      <a:pPr marL="457200" indent="-457200">
                        <a:buAutoNum type="alphaUcParenR"/>
                      </a:pPr>
                      <a:r>
                        <a:rPr lang="en-US" sz="2000" kern="1200" dirty="0" err="1" smtClean="0">
                          <a:solidFill>
                            <a:schemeClr val="tx1"/>
                          </a:solidFill>
                          <a:effectLst/>
                          <a:latin typeface="Times New Roman" pitchFamily="18" charset="0"/>
                          <a:ea typeface="+mn-ea"/>
                          <a:cs typeface="Times New Roman" pitchFamily="18" charset="0"/>
                        </a:rPr>
                        <a:t>Lấy</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đối</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xứng</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hình</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theo</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chiều</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ngang</a:t>
                      </a:r>
                      <a:endParaRPr lang="en-US" sz="2000" kern="1200" dirty="0" smtClean="0">
                        <a:solidFill>
                          <a:schemeClr val="tx1"/>
                        </a:solidFill>
                        <a:effectLst/>
                        <a:latin typeface="Times New Roman" pitchFamily="18" charset="0"/>
                        <a:ea typeface="+mn-ea"/>
                        <a:cs typeface="Times New Roman" pitchFamily="18" charset="0"/>
                      </a:endParaRPr>
                    </a:p>
                    <a:p>
                      <a:pPr marL="457200" indent="-457200">
                        <a:buAutoNum type="alphaUcParenR"/>
                      </a:pPr>
                      <a:r>
                        <a:rPr lang="en-US" sz="2000" kern="1200" dirty="0" err="1" smtClean="0">
                          <a:solidFill>
                            <a:schemeClr val="tx1"/>
                          </a:solidFill>
                          <a:effectLst/>
                          <a:latin typeface="Times New Roman" pitchFamily="18" charset="0"/>
                          <a:ea typeface="+mn-ea"/>
                          <a:cs typeface="Times New Roman" pitchFamily="18" charset="0"/>
                        </a:rPr>
                        <a:t>Lấy</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đối</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xứng</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hình</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theo</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chiều</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đứng</a:t>
                      </a:r>
                      <a:endParaRPr lang="en-US" sz="2000" kern="1200" dirty="0" smtClean="0">
                        <a:solidFill>
                          <a:schemeClr val="tx1"/>
                        </a:solidFill>
                        <a:effectLst/>
                        <a:latin typeface="Times New Roman" pitchFamily="18" charset="0"/>
                        <a:ea typeface="+mn-ea"/>
                        <a:cs typeface="Times New Roman" pitchFamily="18" charset="0"/>
                      </a:endParaRPr>
                    </a:p>
                    <a:p>
                      <a:pPr marL="457200" indent="-457200">
                        <a:buAutoNum type="alphaUcParenR"/>
                      </a:pPr>
                      <a:r>
                        <a:rPr lang="en-US" sz="2000" kern="1200" dirty="0" smtClean="0">
                          <a:solidFill>
                            <a:schemeClr val="tx1"/>
                          </a:solidFill>
                          <a:effectLst/>
                          <a:latin typeface="Times New Roman" pitchFamily="18" charset="0"/>
                          <a:ea typeface="+mn-ea"/>
                          <a:cs typeface="Times New Roman" pitchFamily="18" charset="0"/>
                        </a:rPr>
                        <a:t>Quay </a:t>
                      </a:r>
                      <a:r>
                        <a:rPr lang="en-US" sz="2000" kern="1200" dirty="0" err="1" smtClean="0">
                          <a:solidFill>
                            <a:schemeClr val="tx1"/>
                          </a:solidFill>
                          <a:effectLst/>
                          <a:latin typeface="Times New Roman" pitchFamily="18" charset="0"/>
                          <a:ea typeface="+mn-ea"/>
                          <a:cs typeface="Times New Roman" pitchFamily="18" charset="0"/>
                        </a:rPr>
                        <a:t>hình</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một</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góc</a:t>
                      </a:r>
                      <a:r>
                        <a:rPr lang="en-US" sz="2000" kern="1200" dirty="0" smtClean="0">
                          <a:solidFill>
                            <a:schemeClr val="tx1"/>
                          </a:solidFill>
                          <a:effectLst/>
                          <a:latin typeface="Times New Roman" pitchFamily="18" charset="0"/>
                          <a:ea typeface="+mn-ea"/>
                          <a:cs typeface="Times New Roman" pitchFamily="18" charset="0"/>
                        </a:rPr>
                        <a:t> 180 </a:t>
                      </a:r>
                      <a:r>
                        <a:rPr lang="en-US" sz="2000" kern="1200" dirty="0" err="1" smtClean="0">
                          <a:solidFill>
                            <a:schemeClr val="tx1"/>
                          </a:solidFill>
                          <a:effectLst/>
                          <a:latin typeface="Times New Roman" pitchFamily="18" charset="0"/>
                          <a:ea typeface="+mn-ea"/>
                          <a:cs typeface="Times New Roman" pitchFamily="18" charset="0"/>
                        </a:rPr>
                        <a:t>độ</a:t>
                      </a:r>
                      <a:endParaRPr lang="en-US" sz="2000" kern="1200" dirty="0" smtClean="0">
                        <a:solidFill>
                          <a:schemeClr val="tx1"/>
                        </a:solidFill>
                        <a:effectLst/>
                        <a:latin typeface="Times New Roman" pitchFamily="18" charset="0"/>
                        <a:ea typeface="+mn-ea"/>
                        <a:cs typeface="Times New Roman" pitchFamily="18" charset="0"/>
                      </a:endParaRPr>
                    </a:p>
                    <a:p>
                      <a:pPr marL="457200" indent="-457200">
                        <a:buAutoNum type="alphaUcParenR"/>
                      </a:pPr>
                      <a:r>
                        <a:rPr lang="en-US" sz="2000" kern="1200" dirty="0" smtClean="0">
                          <a:solidFill>
                            <a:schemeClr val="tx1"/>
                          </a:solidFill>
                          <a:effectLst/>
                          <a:latin typeface="Times New Roman" pitchFamily="18" charset="0"/>
                          <a:ea typeface="+mn-ea"/>
                          <a:cs typeface="Times New Roman" pitchFamily="18" charset="0"/>
                        </a:rPr>
                        <a:t>Quay </a:t>
                      </a:r>
                      <a:r>
                        <a:rPr lang="en-US" sz="2000" kern="1200" dirty="0" err="1" smtClean="0">
                          <a:solidFill>
                            <a:schemeClr val="tx1"/>
                          </a:solidFill>
                          <a:effectLst/>
                          <a:latin typeface="Times New Roman" pitchFamily="18" charset="0"/>
                          <a:ea typeface="+mn-ea"/>
                          <a:cs typeface="Times New Roman" pitchFamily="18" charset="0"/>
                        </a:rPr>
                        <a:t>hình</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một</a:t>
                      </a:r>
                      <a:r>
                        <a:rPr lang="en-US" sz="2000" kern="1200" dirty="0" smtClean="0">
                          <a:solidFill>
                            <a:schemeClr val="tx1"/>
                          </a:solidFill>
                          <a:effectLst/>
                          <a:latin typeface="Times New Roman" pitchFamily="18" charset="0"/>
                          <a:ea typeface="+mn-ea"/>
                          <a:cs typeface="Times New Roman" pitchFamily="18" charset="0"/>
                        </a:rPr>
                        <a:t> </a:t>
                      </a:r>
                      <a:r>
                        <a:rPr lang="en-US" sz="2000" kern="1200" dirty="0" err="1" smtClean="0">
                          <a:solidFill>
                            <a:schemeClr val="tx1"/>
                          </a:solidFill>
                          <a:effectLst/>
                          <a:latin typeface="Times New Roman" pitchFamily="18" charset="0"/>
                          <a:ea typeface="+mn-ea"/>
                          <a:cs typeface="Times New Roman" pitchFamily="18" charset="0"/>
                        </a:rPr>
                        <a:t>góc</a:t>
                      </a:r>
                      <a:r>
                        <a:rPr lang="en-US" sz="2000" kern="1200" dirty="0" smtClean="0">
                          <a:solidFill>
                            <a:schemeClr val="tx1"/>
                          </a:solidFill>
                          <a:effectLst/>
                          <a:latin typeface="Times New Roman" pitchFamily="18" charset="0"/>
                          <a:ea typeface="+mn-ea"/>
                          <a:cs typeface="Times New Roman" pitchFamily="18" charset="0"/>
                        </a:rPr>
                        <a:t> 270 </a:t>
                      </a:r>
                      <a:r>
                        <a:rPr lang="en-US" sz="2000" kern="1200" dirty="0" err="1" smtClean="0">
                          <a:solidFill>
                            <a:schemeClr val="tx1"/>
                          </a:solidFill>
                          <a:effectLst/>
                          <a:latin typeface="Times New Roman" pitchFamily="18" charset="0"/>
                          <a:ea typeface="+mn-ea"/>
                          <a:cs typeface="Times New Roman" pitchFamily="18" charset="0"/>
                        </a:rPr>
                        <a:t>độ</a:t>
                      </a:r>
                      <a:endParaRPr lang="en-US" sz="2000" dirty="0">
                        <a:solidFill>
                          <a:srgbClr val="000000"/>
                        </a:solidFill>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bl>
          </a:graphicData>
        </a:graphic>
      </p:graphicFrame>
      <p:pic>
        <p:nvPicPr>
          <p:cNvPr id="9" name="Picture 8"/>
          <p:cNvPicPr/>
          <p:nvPr/>
        </p:nvPicPr>
        <p:blipFill rotWithShape="1">
          <a:blip r:embed="rId3">
            <a:extLst>
              <a:ext uri="{28A0092B-C50C-407E-A947-70E740481C1C}">
                <a14:useLocalDpi xmlns:a14="http://schemas.microsoft.com/office/drawing/2010/main" val="0"/>
              </a:ext>
            </a:extLst>
          </a:blip>
          <a:srcRect t="8027" b="9023"/>
          <a:stretch/>
        </p:blipFill>
        <p:spPr bwMode="auto">
          <a:xfrm>
            <a:off x="1447800" y="5346105"/>
            <a:ext cx="2400544" cy="1078353"/>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786073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
        <p:nvSpPr>
          <p:cNvPr id="5" name="TextBox 4"/>
          <p:cNvSpPr txBox="1"/>
          <p:nvPr/>
        </p:nvSpPr>
        <p:spPr>
          <a:xfrm>
            <a:off x="152400" y="944812"/>
            <a:ext cx="89154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4.3. </a:t>
            </a:r>
            <a:r>
              <a:rPr lang="en-US" sz="2400" b="1" dirty="0" err="1" smtClean="0">
                <a:latin typeface="Times New Roman" pitchFamily="18" charset="0"/>
                <a:cs typeface="Times New Roman" pitchFamily="18" charset="0"/>
              </a:rPr>
              <a:t>Xây</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dựng</a:t>
            </a:r>
            <a:r>
              <a:rPr lang="en-US" sz="2400" b="1" dirty="0" smtClean="0">
                <a:latin typeface="Times New Roman" pitchFamily="18" charset="0"/>
                <a:cs typeface="Times New Roman" pitchFamily="18" charset="0"/>
              </a:rPr>
              <a:t> ma </a:t>
            </a:r>
            <a:r>
              <a:rPr lang="en-US" sz="2400" b="1" dirty="0" err="1" smtClean="0">
                <a:latin typeface="Times New Roman" pitchFamily="18" charset="0"/>
                <a:cs typeface="Times New Roman" pitchFamily="18" charset="0"/>
              </a:rPr>
              <a:t>trận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đề</a:t>
            </a:r>
            <a:endParaRPr lang="en-US" sz="2400" b="1" dirty="0">
              <a:latin typeface="Times New Roman" pitchFamily="18" charset="0"/>
              <a:cs typeface="Times New Roman" pitchFamily="18" charset="0"/>
            </a:endParaRPr>
          </a:p>
        </p:txBody>
      </p:sp>
      <p:sp>
        <p:nvSpPr>
          <p:cNvPr id="8" name="Rectangle 3"/>
          <p:cNvSpPr txBox="1">
            <a:spLocks noChangeArrowheads="1"/>
          </p:cNvSpPr>
          <p:nvPr/>
        </p:nvSpPr>
        <p:spPr>
          <a:xfrm>
            <a:off x="762000" y="1424674"/>
            <a:ext cx="6257499" cy="838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ts val="300"/>
              </a:spcBef>
            </a:pPr>
            <a:r>
              <a:rPr lang="en-US" sz="2000" b="1" dirty="0" err="1" smtClean="0"/>
              <a:t>Xác</a:t>
            </a:r>
            <a:r>
              <a:rPr lang="en-US" sz="2000" b="1" dirty="0" smtClean="0"/>
              <a:t> </a:t>
            </a:r>
            <a:r>
              <a:rPr lang="en-US" sz="2000" b="1" dirty="0" err="1" smtClean="0"/>
              <a:t>định</a:t>
            </a:r>
            <a:r>
              <a:rPr lang="en-US" sz="2000" b="1" dirty="0" smtClean="0"/>
              <a:t> </a:t>
            </a:r>
            <a:r>
              <a:rPr lang="en-US" sz="2000" b="1" dirty="0" err="1" smtClean="0"/>
              <a:t>số</a:t>
            </a:r>
            <a:r>
              <a:rPr lang="en-US" sz="2000" b="1" dirty="0" smtClean="0"/>
              <a:t> </a:t>
            </a:r>
            <a:r>
              <a:rPr lang="en-US" sz="2000" b="1" dirty="0" err="1" smtClean="0"/>
              <a:t>câu</a:t>
            </a:r>
            <a:r>
              <a:rPr lang="en-US" sz="2000" b="1" dirty="0" smtClean="0"/>
              <a:t> </a:t>
            </a:r>
            <a:r>
              <a:rPr lang="en-US" sz="2000" b="1" dirty="0" err="1" smtClean="0"/>
              <a:t>hỏi</a:t>
            </a:r>
            <a:r>
              <a:rPr lang="en-US" sz="2000" b="1" dirty="0" smtClean="0"/>
              <a:t> </a:t>
            </a:r>
            <a:r>
              <a:rPr lang="en-US" sz="2000" b="1" dirty="0" err="1" smtClean="0"/>
              <a:t>và</a:t>
            </a:r>
            <a:r>
              <a:rPr lang="en-US" sz="2000" b="1" dirty="0" smtClean="0"/>
              <a:t> </a:t>
            </a:r>
            <a:r>
              <a:rPr lang="en-US" sz="2000" b="1" dirty="0" err="1" smtClean="0"/>
              <a:t>tỷ</a:t>
            </a:r>
            <a:r>
              <a:rPr lang="en-US" sz="2000" b="1" dirty="0" smtClean="0"/>
              <a:t> </a:t>
            </a:r>
            <a:r>
              <a:rPr lang="en-US" sz="2000" b="1" dirty="0" err="1" smtClean="0"/>
              <a:t>lệ</a:t>
            </a:r>
            <a:r>
              <a:rPr lang="en-US" sz="2000" b="1" dirty="0" smtClean="0"/>
              <a:t> </a:t>
            </a:r>
            <a:r>
              <a:rPr lang="en-US" sz="2000" b="1" dirty="0" err="1" smtClean="0"/>
              <a:t>điểm</a:t>
            </a:r>
            <a:r>
              <a:rPr lang="en-US" sz="2000" b="1" dirty="0" smtClean="0"/>
              <a:t> </a:t>
            </a:r>
            <a:r>
              <a:rPr lang="en-US" sz="2000" b="1" dirty="0" err="1" smtClean="0"/>
              <a:t>giữa</a:t>
            </a:r>
            <a:r>
              <a:rPr lang="en-US" sz="2000" b="1" dirty="0" smtClean="0"/>
              <a:t> </a:t>
            </a:r>
            <a:r>
              <a:rPr lang="en-US" sz="2000" b="1" dirty="0" err="1" smtClean="0"/>
              <a:t>các</a:t>
            </a:r>
            <a:r>
              <a:rPr lang="en-US" sz="2000" b="1" dirty="0" smtClean="0"/>
              <a:t> </a:t>
            </a:r>
            <a:r>
              <a:rPr lang="en-US" sz="2000" b="1" dirty="0" err="1" smtClean="0"/>
              <a:t>mức</a:t>
            </a:r>
            <a:r>
              <a:rPr lang="en-US" sz="2000" b="1" dirty="0" smtClean="0"/>
              <a:t> </a:t>
            </a:r>
            <a:r>
              <a:rPr lang="en-US" sz="2000" b="1" dirty="0" err="1" smtClean="0"/>
              <a:t>độ</a:t>
            </a:r>
            <a:endParaRPr lang="en-US" sz="2000" b="1" dirty="0" smtClean="0"/>
          </a:p>
          <a:p>
            <a:pPr algn="just">
              <a:spcBef>
                <a:spcPts val="300"/>
              </a:spcBef>
            </a:pPr>
            <a:r>
              <a:rPr lang="en-US" sz="2000" b="1" dirty="0" err="1" smtClean="0"/>
              <a:t>Xác</a:t>
            </a:r>
            <a:r>
              <a:rPr lang="en-US" sz="2000" b="1" dirty="0" smtClean="0"/>
              <a:t> </a:t>
            </a:r>
            <a:r>
              <a:rPr lang="en-US" sz="2000" b="1" dirty="0" err="1" smtClean="0"/>
              <a:t>định</a:t>
            </a:r>
            <a:r>
              <a:rPr lang="en-US" sz="2000" b="1" dirty="0" smtClean="0"/>
              <a:t> </a:t>
            </a:r>
            <a:r>
              <a:rPr lang="en-US" sz="2000" b="1" dirty="0" err="1" smtClean="0"/>
              <a:t>độ</a:t>
            </a:r>
            <a:r>
              <a:rPr lang="en-US" sz="2000" b="1" dirty="0" smtClean="0"/>
              <a:t> </a:t>
            </a:r>
            <a:r>
              <a:rPr lang="en-US" sz="2000" b="1" dirty="0" err="1" smtClean="0"/>
              <a:t>tương</a:t>
            </a:r>
            <a:r>
              <a:rPr lang="en-US" sz="2000" b="1" dirty="0" smtClean="0"/>
              <a:t> </a:t>
            </a:r>
            <a:r>
              <a:rPr lang="en-US" sz="2000" b="1" dirty="0" err="1" smtClean="0"/>
              <a:t>quan</a:t>
            </a:r>
            <a:r>
              <a:rPr lang="en-US" sz="2000" b="1" dirty="0" smtClean="0"/>
              <a:t> </a:t>
            </a:r>
            <a:r>
              <a:rPr lang="en-US" sz="2000" b="1" dirty="0" err="1" smtClean="0"/>
              <a:t>giữa</a:t>
            </a:r>
            <a:r>
              <a:rPr lang="en-US" sz="2000" b="1" dirty="0" smtClean="0"/>
              <a:t> </a:t>
            </a:r>
            <a:r>
              <a:rPr lang="en-US" sz="2000" b="1" dirty="0" err="1" smtClean="0"/>
              <a:t>lí</a:t>
            </a:r>
            <a:r>
              <a:rPr lang="en-US" sz="2000" b="1" dirty="0" smtClean="0"/>
              <a:t> </a:t>
            </a:r>
            <a:r>
              <a:rPr lang="en-US" sz="2000" b="1" dirty="0" err="1" smtClean="0"/>
              <a:t>thuyết</a:t>
            </a:r>
            <a:r>
              <a:rPr lang="en-US" sz="2000" b="1" dirty="0" smtClean="0"/>
              <a:t> </a:t>
            </a:r>
            <a:r>
              <a:rPr lang="en-US" sz="2000" b="1" dirty="0" err="1" smtClean="0"/>
              <a:t>và</a:t>
            </a:r>
            <a:r>
              <a:rPr lang="en-US" sz="2000" b="1" dirty="0" smtClean="0"/>
              <a:t> </a:t>
            </a:r>
            <a:r>
              <a:rPr lang="en-US" sz="2000" b="1" dirty="0" err="1" smtClean="0"/>
              <a:t>thực</a:t>
            </a:r>
            <a:r>
              <a:rPr lang="en-US" sz="2000" b="1" dirty="0" smtClean="0"/>
              <a:t> </a:t>
            </a:r>
            <a:r>
              <a:rPr lang="en-US" sz="2000" b="1" dirty="0" err="1" smtClean="0"/>
              <a:t>hành</a:t>
            </a:r>
            <a:endParaRPr lang="en-US" sz="2000" b="1" dirty="0" smtClean="0"/>
          </a:p>
        </p:txBody>
      </p:sp>
      <p:graphicFrame>
        <p:nvGraphicFramePr>
          <p:cNvPr id="6" name="Table 5"/>
          <p:cNvGraphicFramePr>
            <a:graphicFrameLocks noGrp="1"/>
          </p:cNvGraphicFramePr>
          <p:nvPr>
            <p:extLst>
              <p:ext uri="{D42A27DB-BD31-4B8C-83A1-F6EECF244321}">
                <p14:modId xmlns:p14="http://schemas.microsoft.com/office/powerpoint/2010/main" val="952760729"/>
              </p:ext>
            </p:extLst>
          </p:nvPr>
        </p:nvGraphicFramePr>
        <p:xfrm>
          <a:off x="152400" y="2232924"/>
          <a:ext cx="8828964" cy="3177276"/>
        </p:xfrm>
        <a:graphic>
          <a:graphicData uri="http://schemas.openxmlformats.org/drawingml/2006/table">
            <a:tbl>
              <a:tblPr firstRow="1" bandRow="1">
                <a:tableStyleId>{35758FB7-9AC5-4552-8A53-C91805E547FA}</a:tableStyleId>
              </a:tblPr>
              <a:tblGrid>
                <a:gridCol w="2275764"/>
                <a:gridCol w="990600"/>
                <a:gridCol w="533400"/>
                <a:gridCol w="609600"/>
                <a:gridCol w="533400"/>
                <a:gridCol w="533400"/>
                <a:gridCol w="533400"/>
                <a:gridCol w="533400"/>
                <a:gridCol w="533400"/>
                <a:gridCol w="533400"/>
                <a:gridCol w="685800"/>
                <a:gridCol w="533400"/>
              </a:tblGrid>
              <a:tr h="665011">
                <a:tc rowSpan="2">
                  <a:txBody>
                    <a:bodyPr/>
                    <a:lstStyle/>
                    <a:p>
                      <a:pPr algn="ctr"/>
                      <a:r>
                        <a:rPr lang="en-US" sz="1600" dirty="0" err="1" smtClean="0"/>
                        <a:t>Mạch</a:t>
                      </a:r>
                      <a:r>
                        <a:rPr lang="en-US" sz="1600" baseline="0" dirty="0" smtClean="0"/>
                        <a:t> </a:t>
                      </a:r>
                      <a:r>
                        <a:rPr lang="en-US" sz="1600" baseline="0" dirty="0" err="1" smtClean="0"/>
                        <a:t>kiến</a:t>
                      </a:r>
                      <a:r>
                        <a:rPr lang="en-US" sz="1600" baseline="0" dirty="0" smtClean="0"/>
                        <a:t> </a:t>
                      </a:r>
                      <a:r>
                        <a:rPr lang="en-US" sz="1600" baseline="0" dirty="0" err="1" smtClean="0"/>
                        <a:t>thức</a:t>
                      </a:r>
                      <a:r>
                        <a:rPr lang="en-US" sz="1600" baseline="0" dirty="0" smtClean="0"/>
                        <a:t> / </a:t>
                      </a:r>
                      <a:r>
                        <a:rPr lang="en-US" sz="1600" baseline="0" dirty="0" err="1" smtClean="0"/>
                        <a:t>kỹ</a:t>
                      </a:r>
                      <a:r>
                        <a:rPr lang="en-US" sz="1600" baseline="0" dirty="0" smtClean="0"/>
                        <a:t> </a:t>
                      </a:r>
                      <a:r>
                        <a:rPr lang="en-US" sz="1600" baseline="0" dirty="0" err="1" smtClean="0"/>
                        <a:t>năng</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en-US" sz="1600" dirty="0" err="1" smtClean="0"/>
                        <a:t>Số</a:t>
                      </a:r>
                      <a:r>
                        <a:rPr lang="en-US" sz="1600" baseline="0" dirty="0" smtClean="0"/>
                        <a:t> </a:t>
                      </a:r>
                      <a:r>
                        <a:rPr lang="en-US" sz="1600" baseline="0" dirty="0" err="1" smtClean="0"/>
                        <a:t>câu</a:t>
                      </a:r>
                      <a:r>
                        <a:rPr lang="en-US" sz="1600" baseline="0" dirty="0" smtClean="0"/>
                        <a:t> </a:t>
                      </a:r>
                      <a:r>
                        <a:rPr lang="en-US" sz="1600" baseline="0" dirty="0" err="1" smtClean="0"/>
                        <a:t>và</a:t>
                      </a:r>
                      <a:r>
                        <a:rPr lang="en-US" sz="1600" baseline="0" dirty="0" smtClean="0"/>
                        <a:t> </a:t>
                      </a:r>
                      <a:r>
                        <a:rPr lang="en-US" sz="1600" baseline="0" dirty="0" err="1" smtClean="0"/>
                        <a:t>số</a:t>
                      </a:r>
                      <a:r>
                        <a:rPr lang="en-US" sz="1600" baseline="0" dirty="0" smtClean="0"/>
                        <a:t> </a:t>
                      </a:r>
                      <a:r>
                        <a:rPr lang="en-US" sz="1600" baseline="0" dirty="0" err="1" smtClean="0"/>
                        <a:t>điểm</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US" sz="1600" dirty="0" err="1" smtClean="0"/>
                        <a:t>Mức</a:t>
                      </a:r>
                      <a:r>
                        <a:rPr lang="en-US" sz="1600" baseline="0" dirty="0" smtClean="0"/>
                        <a:t> 1</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c gridSpan="2">
                  <a:txBody>
                    <a:bodyPr/>
                    <a:lstStyle/>
                    <a:p>
                      <a:pPr algn="ctr"/>
                      <a:r>
                        <a:rPr lang="en-US" sz="1600" dirty="0" err="1" smtClean="0"/>
                        <a:t>Mức</a:t>
                      </a:r>
                      <a:r>
                        <a:rPr lang="en-US" sz="1600" baseline="0" dirty="0" smtClean="0"/>
                        <a:t> 2</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c gridSpan="2">
                  <a:txBody>
                    <a:bodyPr/>
                    <a:lstStyle/>
                    <a:p>
                      <a:pPr algn="ctr"/>
                      <a:r>
                        <a:rPr lang="en-US" sz="1600" dirty="0" err="1" smtClean="0"/>
                        <a:t>Mức</a:t>
                      </a:r>
                      <a:r>
                        <a:rPr lang="en-US" sz="1600" baseline="0" dirty="0" smtClean="0"/>
                        <a:t> 3</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c gridSpan="2">
                  <a:txBody>
                    <a:bodyPr/>
                    <a:lstStyle/>
                    <a:p>
                      <a:pPr algn="ctr"/>
                      <a:r>
                        <a:rPr lang="en-US" sz="1600" dirty="0" err="1" smtClean="0"/>
                        <a:t>Mức</a:t>
                      </a:r>
                      <a:r>
                        <a:rPr lang="en-US" sz="1600" baseline="0" dirty="0" smtClean="0"/>
                        <a:t> 4</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c gridSpan="2">
                  <a:txBody>
                    <a:bodyPr/>
                    <a:lstStyle/>
                    <a:p>
                      <a:r>
                        <a:rPr lang="en-US" sz="1600" dirty="0" err="1" smtClean="0"/>
                        <a:t>Tổng</a:t>
                      </a:r>
                      <a:r>
                        <a:rPr lang="en-US" sz="1600" baseline="0" dirty="0" smtClean="0"/>
                        <a:t> </a:t>
                      </a:r>
                      <a:r>
                        <a:rPr lang="en-US" sz="1600" baseline="0" dirty="0" err="1" smtClean="0"/>
                        <a:t>điểm</a:t>
                      </a:r>
                      <a:r>
                        <a:rPr lang="en-US" sz="1600" baseline="0" dirty="0" smtClean="0"/>
                        <a:t> </a:t>
                      </a:r>
                      <a:r>
                        <a:rPr lang="en-US" sz="1600" baseline="0" dirty="0" err="1" smtClean="0"/>
                        <a:t>và</a:t>
                      </a:r>
                      <a:r>
                        <a:rPr lang="en-US" sz="1600" baseline="0" dirty="0" smtClean="0"/>
                        <a:t> </a:t>
                      </a:r>
                      <a:r>
                        <a:rPr lang="en-US" sz="1600" baseline="0" dirty="0" err="1" smtClean="0"/>
                        <a:t>tỉ</a:t>
                      </a:r>
                      <a:r>
                        <a:rPr lang="en-US" sz="1600" baseline="0" dirty="0" smtClean="0"/>
                        <a:t> </a:t>
                      </a:r>
                      <a:r>
                        <a:rPr lang="en-US" sz="1600" baseline="0" dirty="0" err="1" smtClean="0"/>
                        <a:t>lệ</a:t>
                      </a:r>
                      <a:r>
                        <a:rPr lang="en-US" sz="1600" baseline="0" dirty="0" smtClean="0"/>
                        <a:t> %</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a:tc>
              </a:tr>
              <a:tr h="591121">
                <a:tc vMerge="1">
                  <a:txBody>
                    <a:bodyPr/>
                    <a:lstStyle/>
                    <a:p>
                      <a:endParaRPr lang="en-US" sz="1600" dirty="0">
                        <a:latin typeface="Times New Roman" pitchFamily="18" charset="0"/>
                        <a:cs typeface="Times New Roman" pitchFamily="18" charset="0"/>
                      </a:endParaRPr>
                    </a:p>
                  </a:txBody>
                  <a:tcPr/>
                </a:tc>
                <a:tc vMerge="1">
                  <a:txBody>
                    <a:bodyPr/>
                    <a:lstStyle/>
                    <a:p>
                      <a:endParaRPr lang="en-US" sz="1600" dirty="0">
                        <a:latin typeface="Times New Roman" pitchFamily="18" charset="0"/>
                        <a:cs typeface="Times New Roman" pitchFamily="18" charset="0"/>
                      </a:endParaRPr>
                    </a:p>
                  </a:txBody>
                  <a:tcPr/>
                </a:tc>
                <a:tc>
                  <a:txBody>
                    <a:bodyPr/>
                    <a:lstStyle/>
                    <a:p>
                      <a:pPr algn="ctr"/>
                      <a:r>
                        <a:rPr lang="en-US" sz="1600" dirty="0" smtClean="0"/>
                        <a:t>TN</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dirty="0" smtClean="0"/>
                        <a:t>TL/TH</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dirty="0" smtClean="0"/>
                        <a:t>TN</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dirty="0" smtClean="0"/>
                        <a:t>TL/TH</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dirty="0" smtClean="0"/>
                        <a:t>TN</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dirty="0" smtClean="0"/>
                        <a:t>TL/TH</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dirty="0" smtClean="0"/>
                        <a:t>TN</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dirty="0" smtClean="0"/>
                        <a:t>TL/TH</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dirty="0" err="1" smtClean="0"/>
                        <a:t>Tổng</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600" dirty="0" err="1" smtClean="0"/>
                        <a:t>Tỉ</a:t>
                      </a:r>
                      <a:r>
                        <a:rPr lang="en-US" sz="1600" baseline="0" dirty="0" smtClean="0"/>
                        <a:t> </a:t>
                      </a:r>
                      <a:r>
                        <a:rPr lang="en-US" sz="1600" baseline="0" dirty="0" err="1" smtClean="0"/>
                        <a:t>lệ</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17231">
                <a:tc rowSpan="3">
                  <a:txBody>
                    <a:bodyPr/>
                    <a:lstStyle/>
                    <a:p>
                      <a:pPr algn="ctr"/>
                      <a:r>
                        <a:rPr lang="en-US" sz="1600" dirty="0" err="1" smtClean="0"/>
                        <a:t>Tên</a:t>
                      </a:r>
                      <a:r>
                        <a:rPr lang="en-US" sz="1600" baseline="0" dirty="0" smtClean="0"/>
                        <a:t> </a:t>
                      </a:r>
                      <a:r>
                        <a:rPr lang="en-US" sz="1600" baseline="0" dirty="0" err="1" smtClean="0"/>
                        <a:t>mạch</a:t>
                      </a:r>
                      <a:r>
                        <a:rPr lang="en-US" sz="1600" baseline="0" dirty="0" smtClean="0"/>
                        <a:t> </a:t>
                      </a:r>
                      <a:r>
                        <a:rPr lang="en-US" sz="1600" baseline="0" dirty="0" err="1" smtClean="0"/>
                        <a:t>kiến</a:t>
                      </a:r>
                      <a:r>
                        <a:rPr lang="en-US" sz="1600" baseline="0" dirty="0" smtClean="0"/>
                        <a:t> </a:t>
                      </a:r>
                      <a:r>
                        <a:rPr lang="en-US" sz="1600" baseline="0" dirty="0" err="1" smtClean="0"/>
                        <a:t>thức</a:t>
                      </a:r>
                      <a:endParaRPr lang="en-US" sz="16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err="1" smtClean="0"/>
                        <a:t>Số</a:t>
                      </a:r>
                      <a:r>
                        <a:rPr lang="en-US" sz="1400" baseline="0" dirty="0" smtClean="0"/>
                        <a:t> </a:t>
                      </a:r>
                      <a:r>
                        <a:rPr lang="en-US" sz="1400" baseline="0" dirty="0" err="1" smtClean="0"/>
                        <a:t>câu</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8</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2</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13</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517231">
                <a:tc vMerge="1">
                  <a:txBody>
                    <a:bodyPr/>
                    <a:lstStyle/>
                    <a:p>
                      <a:pPr algn="ctr"/>
                      <a:endParaRPr lang="en-US" sz="1600" dirty="0">
                        <a:latin typeface="Times New Roman" pitchFamily="18" charset="0"/>
                        <a:cs typeface="Times New Roman" pitchFamily="18" charset="0"/>
                      </a:endParaRPr>
                    </a:p>
                  </a:txBody>
                  <a:tcPr/>
                </a:tc>
                <a:tc>
                  <a:txBody>
                    <a:bodyPr/>
                    <a:lstStyle/>
                    <a:p>
                      <a:pPr algn="ctr"/>
                      <a:r>
                        <a:rPr lang="en-US" sz="1400" dirty="0" err="1" smtClean="0"/>
                        <a:t>Số</a:t>
                      </a:r>
                      <a:r>
                        <a:rPr lang="en-US" sz="1400" baseline="0" dirty="0" smtClean="0"/>
                        <a:t> </a:t>
                      </a:r>
                      <a:r>
                        <a:rPr lang="en-US" sz="1400" baseline="0" dirty="0" err="1" smtClean="0"/>
                        <a:t>điểm</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4</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2</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2</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43341">
                <a:tc vMerge="1">
                  <a:txBody>
                    <a:bodyPr/>
                    <a:lstStyle/>
                    <a:p>
                      <a:pPr algn="ctr"/>
                      <a:endParaRPr lang="en-US" sz="1600" dirty="0">
                        <a:latin typeface="Times New Roman" pitchFamily="18" charset="0"/>
                        <a:cs typeface="Times New Roman" pitchFamily="18" charset="0"/>
                      </a:endParaRPr>
                    </a:p>
                  </a:txBody>
                  <a:tcPr/>
                </a:tc>
                <a:tc>
                  <a:txBody>
                    <a:bodyPr/>
                    <a:lstStyle/>
                    <a:p>
                      <a:pPr algn="ctr"/>
                      <a:r>
                        <a:rPr lang="en-US" sz="1400" dirty="0" err="1" smtClean="0"/>
                        <a:t>Tỉ</a:t>
                      </a:r>
                      <a:r>
                        <a:rPr lang="en-US" sz="1400" baseline="0" dirty="0" smtClean="0"/>
                        <a:t> </a:t>
                      </a:r>
                      <a:r>
                        <a:rPr lang="en-US" sz="1400" baseline="0" dirty="0" err="1" smtClean="0"/>
                        <a:t>lệ</a:t>
                      </a:r>
                      <a:r>
                        <a:rPr lang="en-US" sz="1400" baseline="0" dirty="0" smtClean="0"/>
                        <a:t> %</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40%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20%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20%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dirty="0" smtClean="0">
                          <a:latin typeface="Times New Roman" pitchFamily="18" charset="0"/>
                          <a:cs typeface="Times New Roman" pitchFamily="18" charset="0"/>
                        </a:rPr>
                        <a:t>100%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443341">
                <a:tc gridSpan="2">
                  <a:txBody>
                    <a:bodyPr/>
                    <a:lstStyle/>
                    <a:p>
                      <a:pPr algn="ctr"/>
                      <a:r>
                        <a:rPr lang="en-US" sz="1400" dirty="0" err="1" smtClean="0"/>
                        <a:t>Tỉ</a:t>
                      </a:r>
                      <a:r>
                        <a:rPr lang="en-US" sz="1400" baseline="0" dirty="0" smtClean="0"/>
                        <a:t> </a:t>
                      </a:r>
                      <a:r>
                        <a:rPr lang="en-US" sz="1400" baseline="0" dirty="0" err="1" smtClean="0"/>
                        <a:t>lệ</a:t>
                      </a:r>
                      <a:r>
                        <a:rPr lang="en-US" sz="1400" baseline="0" dirty="0" smtClean="0"/>
                        <a:t> </a:t>
                      </a:r>
                      <a:r>
                        <a:rPr lang="en-US" sz="1400" baseline="0" dirty="0" err="1" smtClean="0"/>
                        <a:t>theo</a:t>
                      </a:r>
                      <a:r>
                        <a:rPr lang="en-US" sz="1400" baseline="0" dirty="0" smtClean="0"/>
                        <a:t> </a:t>
                      </a:r>
                      <a:r>
                        <a:rPr lang="en-US" sz="1400" baseline="0" dirty="0" err="1" smtClean="0"/>
                        <a:t>mức</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lang="en-US" sz="1400" dirty="0" smtClean="0"/>
                        <a:t>40%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1600" dirty="0">
                        <a:latin typeface="Times New Roman" pitchFamily="18" charset="0"/>
                        <a:cs typeface="Times New Roman" pitchFamily="18" charset="0"/>
                      </a:endParaRPr>
                    </a:p>
                  </a:txBody>
                  <a:tcPr/>
                </a:tc>
                <a:tc gridSpan="2">
                  <a:txBody>
                    <a:bodyPr/>
                    <a:lstStyle/>
                    <a:p>
                      <a:pPr algn="ctr"/>
                      <a:r>
                        <a:rPr lang="en-US" sz="1400" dirty="0" smtClean="0"/>
                        <a:t>30%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1600" dirty="0">
                        <a:latin typeface="Times New Roman" pitchFamily="18" charset="0"/>
                        <a:cs typeface="Times New Roman" pitchFamily="18" charset="0"/>
                      </a:endParaRPr>
                    </a:p>
                  </a:txBody>
                  <a:tcPr/>
                </a:tc>
                <a:tc gridSpan="2">
                  <a:txBody>
                    <a:bodyPr/>
                    <a:lstStyle/>
                    <a:p>
                      <a:pPr algn="ctr"/>
                      <a:r>
                        <a:rPr lang="en-US" sz="1400" dirty="0" smtClean="0"/>
                        <a:t>20%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1600" dirty="0">
                        <a:latin typeface="Times New Roman" pitchFamily="18" charset="0"/>
                        <a:cs typeface="Times New Roman" pitchFamily="18" charset="0"/>
                      </a:endParaRPr>
                    </a:p>
                  </a:txBody>
                  <a:tcPr/>
                </a:tc>
                <a:tc gridSpan="2">
                  <a:txBody>
                    <a:bodyPr/>
                    <a:lstStyle/>
                    <a:p>
                      <a:pPr algn="ctr"/>
                      <a:r>
                        <a:rPr lang="en-US" sz="1400" dirty="0" smtClean="0"/>
                        <a:t>10%</a:t>
                      </a: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1600" dirty="0">
                        <a:latin typeface="Times New Roman" pitchFamily="18" charset="0"/>
                        <a:cs typeface="Times New Roman" pitchFamily="18" charset="0"/>
                      </a:endParaRPr>
                    </a:p>
                  </a:txBody>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214679513"/>
              </p:ext>
            </p:extLst>
          </p:nvPr>
        </p:nvGraphicFramePr>
        <p:xfrm>
          <a:off x="5333999" y="5562600"/>
          <a:ext cx="3657600" cy="1112520"/>
        </p:xfrm>
        <a:graphic>
          <a:graphicData uri="http://schemas.openxmlformats.org/drawingml/2006/table">
            <a:tbl>
              <a:tblPr firstRow="1" bandRow="1">
                <a:tableStyleId>{7DF18680-E054-41AD-8BC1-D1AEF772440D}</a:tableStyleId>
              </a:tblPr>
              <a:tblGrid>
                <a:gridCol w="1371600"/>
                <a:gridCol w="838200"/>
                <a:gridCol w="762000"/>
                <a:gridCol w="685800"/>
              </a:tblGrid>
              <a:tr h="370840">
                <a:tc>
                  <a:txBody>
                    <a:bodyPr/>
                    <a:lstStyle/>
                    <a:p>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err="1" smtClean="0">
                          <a:solidFill>
                            <a:srgbClr val="0000CC"/>
                          </a:solidFill>
                          <a:latin typeface="Times New Roman" pitchFamily="18" charset="0"/>
                          <a:cs typeface="Times New Roman" pitchFamily="18" charset="0"/>
                        </a:rPr>
                        <a:t>Số</a:t>
                      </a:r>
                      <a:r>
                        <a:rPr lang="en-US" baseline="0" dirty="0" smtClean="0">
                          <a:solidFill>
                            <a:srgbClr val="0000CC"/>
                          </a:solidFill>
                          <a:latin typeface="Times New Roman" pitchFamily="18" charset="0"/>
                          <a:cs typeface="Times New Roman" pitchFamily="18" charset="0"/>
                        </a:rPr>
                        <a:t> </a:t>
                      </a:r>
                      <a:r>
                        <a:rPr lang="en-US" baseline="0" dirty="0" err="1" smtClean="0">
                          <a:solidFill>
                            <a:srgbClr val="0000CC"/>
                          </a:solidFill>
                          <a:latin typeface="Times New Roman" pitchFamily="18" charset="0"/>
                          <a:cs typeface="Times New Roman" pitchFamily="18" charset="0"/>
                        </a:rPr>
                        <a:t>câu</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err="1" smtClean="0">
                          <a:solidFill>
                            <a:srgbClr val="0000CC"/>
                          </a:solidFill>
                          <a:latin typeface="Times New Roman" pitchFamily="18" charset="0"/>
                          <a:cs typeface="Times New Roman" pitchFamily="18" charset="0"/>
                        </a:rPr>
                        <a:t>Điểm</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dirty="0" err="1" smtClean="0">
                          <a:solidFill>
                            <a:srgbClr val="0000CC"/>
                          </a:solidFill>
                          <a:latin typeface="Times New Roman" pitchFamily="18" charset="0"/>
                          <a:cs typeface="Times New Roman" pitchFamily="18" charset="0"/>
                        </a:rPr>
                        <a:t>Tỉ</a:t>
                      </a:r>
                      <a:r>
                        <a:rPr lang="en-US" baseline="0" dirty="0" smtClean="0">
                          <a:solidFill>
                            <a:srgbClr val="0000CC"/>
                          </a:solidFill>
                          <a:latin typeface="Times New Roman" pitchFamily="18" charset="0"/>
                          <a:cs typeface="Times New Roman" pitchFamily="18" charset="0"/>
                        </a:rPr>
                        <a:t> </a:t>
                      </a:r>
                      <a:r>
                        <a:rPr lang="en-US" baseline="0" dirty="0" err="1" smtClean="0">
                          <a:solidFill>
                            <a:srgbClr val="0000CC"/>
                          </a:solidFill>
                          <a:latin typeface="Times New Roman" pitchFamily="18" charset="0"/>
                          <a:cs typeface="Times New Roman" pitchFamily="18" charset="0"/>
                        </a:rPr>
                        <a:t>lệ</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dirty="0" err="1" smtClean="0">
                          <a:solidFill>
                            <a:srgbClr val="0000CC"/>
                          </a:solidFill>
                          <a:latin typeface="Times New Roman" pitchFamily="18" charset="0"/>
                          <a:cs typeface="Times New Roman" pitchFamily="18" charset="0"/>
                        </a:rPr>
                        <a:t>Lý</a:t>
                      </a:r>
                      <a:r>
                        <a:rPr lang="en-US" baseline="0" dirty="0" smtClean="0">
                          <a:solidFill>
                            <a:srgbClr val="0000CC"/>
                          </a:solidFill>
                          <a:latin typeface="Times New Roman" pitchFamily="18" charset="0"/>
                          <a:cs typeface="Times New Roman" pitchFamily="18" charset="0"/>
                        </a:rPr>
                        <a:t> </a:t>
                      </a:r>
                      <a:r>
                        <a:rPr lang="en-US" baseline="0" dirty="0" err="1" smtClean="0">
                          <a:solidFill>
                            <a:srgbClr val="0000CC"/>
                          </a:solidFill>
                          <a:latin typeface="Times New Roman" pitchFamily="18" charset="0"/>
                          <a:cs typeface="Times New Roman" pitchFamily="18" charset="0"/>
                        </a:rPr>
                        <a:t>thuyết</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rgbClr val="0000CC"/>
                          </a:solidFill>
                          <a:latin typeface="Times New Roman" pitchFamily="18" charset="0"/>
                          <a:cs typeface="Times New Roman" pitchFamily="18" charset="0"/>
                        </a:rPr>
                        <a:t>10</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rgbClr val="0000CC"/>
                          </a:solidFill>
                          <a:latin typeface="Times New Roman" pitchFamily="18" charset="0"/>
                          <a:cs typeface="Times New Roman" pitchFamily="18" charset="0"/>
                        </a:rPr>
                        <a:t>5</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rgbClr val="0000CC"/>
                          </a:solidFill>
                          <a:latin typeface="Times New Roman" pitchFamily="18" charset="0"/>
                          <a:cs typeface="Times New Roman" pitchFamily="18" charset="0"/>
                        </a:rPr>
                        <a:t>50%</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70840">
                <a:tc>
                  <a:txBody>
                    <a:bodyPr/>
                    <a:lstStyle/>
                    <a:p>
                      <a:r>
                        <a:rPr lang="en-US" dirty="0" err="1" smtClean="0">
                          <a:solidFill>
                            <a:srgbClr val="0000CC"/>
                          </a:solidFill>
                          <a:latin typeface="Times New Roman" pitchFamily="18" charset="0"/>
                          <a:cs typeface="Times New Roman" pitchFamily="18" charset="0"/>
                        </a:rPr>
                        <a:t>Thực</a:t>
                      </a:r>
                      <a:r>
                        <a:rPr lang="en-US" baseline="0" dirty="0" smtClean="0">
                          <a:solidFill>
                            <a:srgbClr val="0000CC"/>
                          </a:solidFill>
                          <a:latin typeface="Times New Roman" pitchFamily="18" charset="0"/>
                          <a:cs typeface="Times New Roman" pitchFamily="18" charset="0"/>
                        </a:rPr>
                        <a:t> </a:t>
                      </a:r>
                      <a:r>
                        <a:rPr lang="en-US" baseline="0" dirty="0" err="1" smtClean="0">
                          <a:solidFill>
                            <a:srgbClr val="0000CC"/>
                          </a:solidFill>
                          <a:latin typeface="Times New Roman" pitchFamily="18" charset="0"/>
                          <a:cs typeface="Times New Roman" pitchFamily="18" charset="0"/>
                        </a:rPr>
                        <a:t>hành</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rgbClr val="0000CC"/>
                          </a:solidFill>
                          <a:latin typeface="Times New Roman" pitchFamily="18" charset="0"/>
                          <a:cs typeface="Times New Roman" pitchFamily="18" charset="0"/>
                        </a:rPr>
                        <a:t>3</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rgbClr val="0000CC"/>
                          </a:solidFill>
                          <a:latin typeface="Times New Roman" pitchFamily="18" charset="0"/>
                          <a:cs typeface="Times New Roman" pitchFamily="18" charset="0"/>
                        </a:rPr>
                        <a:t>5</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dirty="0" smtClean="0">
                          <a:solidFill>
                            <a:srgbClr val="0000CC"/>
                          </a:solidFill>
                          <a:latin typeface="Times New Roman" pitchFamily="18" charset="0"/>
                          <a:cs typeface="Times New Roman" pitchFamily="18" charset="0"/>
                        </a:rPr>
                        <a:t>50%</a:t>
                      </a:r>
                      <a:endParaRPr lang="en-US" dirty="0">
                        <a:solidFill>
                          <a:srgbClr val="0000CC"/>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7" name="Rectangle 3"/>
          <p:cNvSpPr txBox="1">
            <a:spLocks noChangeArrowheads="1"/>
          </p:cNvSpPr>
          <p:nvPr/>
        </p:nvSpPr>
        <p:spPr>
          <a:xfrm>
            <a:off x="172872" y="5791200"/>
            <a:ext cx="4572000" cy="533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Times New Roman" pitchFamily="18" charset="0"/>
                <a:ea typeface="+mn-ea"/>
                <a:cs typeface="Times New Roman"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spcBef>
                <a:spcPts val="300"/>
              </a:spcBef>
              <a:buNone/>
            </a:pPr>
            <a:r>
              <a:rPr lang="en-US" sz="2000" dirty="0" err="1" smtClean="0"/>
              <a:t>Tương</a:t>
            </a:r>
            <a:r>
              <a:rPr lang="en-US" sz="2000" dirty="0" smtClean="0"/>
              <a:t> </a:t>
            </a:r>
            <a:r>
              <a:rPr lang="en-US" sz="2000" dirty="0" err="1" smtClean="0"/>
              <a:t>quan</a:t>
            </a:r>
            <a:r>
              <a:rPr lang="en-US" sz="2000" dirty="0" smtClean="0"/>
              <a:t> </a:t>
            </a:r>
            <a:r>
              <a:rPr lang="en-US" sz="2000" dirty="0" err="1" smtClean="0"/>
              <a:t>giữa</a:t>
            </a:r>
            <a:r>
              <a:rPr lang="en-US" sz="2000" dirty="0" smtClean="0"/>
              <a:t> </a:t>
            </a:r>
            <a:r>
              <a:rPr lang="en-US" sz="2000" dirty="0" err="1" smtClean="0"/>
              <a:t>lý</a:t>
            </a:r>
            <a:r>
              <a:rPr lang="en-US" sz="2000" dirty="0" smtClean="0"/>
              <a:t> </a:t>
            </a:r>
            <a:r>
              <a:rPr lang="en-US" sz="2000" dirty="0" err="1" smtClean="0"/>
              <a:t>thuyết</a:t>
            </a:r>
            <a:r>
              <a:rPr lang="en-US" sz="2000" dirty="0" smtClean="0"/>
              <a:t> </a:t>
            </a:r>
            <a:r>
              <a:rPr lang="en-US" sz="2000" dirty="0" err="1" smtClean="0"/>
              <a:t>và</a:t>
            </a:r>
            <a:r>
              <a:rPr lang="en-US" sz="2000" dirty="0" smtClean="0"/>
              <a:t> </a:t>
            </a:r>
            <a:r>
              <a:rPr lang="en-US" sz="2000" dirty="0" err="1" smtClean="0"/>
              <a:t>thực</a:t>
            </a:r>
            <a:r>
              <a:rPr lang="en-US" sz="2000" dirty="0" smtClean="0"/>
              <a:t> </a:t>
            </a:r>
            <a:r>
              <a:rPr lang="en-US" sz="2000" dirty="0" err="1" smtClean="0"/>
              <a:t>hành</a:t>
            </a:r>
            <a:endParaRPr lang="en-US" sz="2000" dirty="0" smtClean="0"/>
          </a:p>
        </p:txBody>
      </p:sp>
    </p:spTree>
    <p:extLst>
      <p:ext uri="{BB962C8B-B14F-4D97-AF65-F5344CB8AC3E}">
        <p14:creationId xmlns:p14="http://schemas.microsoft.com/office/powerpoint/2010/main" val="369410274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a:xfrm>
            <a:off x="304800" y="990600"/>
            <a:ext cx="8610600" cy="838200"/>
          </a:xfrm>
        </p:spPr>
        <p:txBody>
          <a:bodyPr/>
          <a:lstStyle/>
          <a:p>
            <a:pPr algn="just">
              <a:spcBef>
                <a:spcPts val="300"/>
              </a:spcBef>
            </a:pPr>
            <a:r>
              <a:rPr lang="en-US" sz="2400" b="1" dirty="0" err="1" smtClean="0"/>
              <a:t>Căn</a:t>
            </a:r>
            <a:r>
              <a:rPr lang="en-US" sz="2400" b="1" dirty="0" smtClean="0"/>
              <a:t> </a:t>
            </a:r>
            <a:r>
              <a:rPr lang="en-US" sz="2400" b="1" dirty="0" err="1" smtClean="0"/>
              <a:t>cứ</a:t>
            </a:r>
            <a:r>
              <a:rPr lang="en-US" sz="2400" b="1" dirty="0" smtClean="0"/>
              <a:t> </a:t>
            </a:r>
            <a:r>
              <a:rPr lang="en-US" sz="2400" b="1" dirty="0" err="1" smtClean="0"/>
              <a:t>vào</a:t>
            </a:r>
            <a:r>
              <a:rPr lang="en-US" sz="2400" b="1" dirty="0" smtClean="0"/>
              <a:t> ma </a:t>
            </a:r>
            <a:r>
              <a:rPr lang="en-US" sz="2400" b="1" dirty="0" err="1" smtClean="0"/>
              <a:t>trận</a:t>
            </a:r>
            <a:r>
              <a:rPr lang="en-US" sz="2400" b="1" dirty="0" smtClean="0"/>
              <a:t> </a:t>
            </a:r>
            <a:r>
              <a:rPr lang="en-US" sz="2400" b="1" dirty="0" err="1" smtClean="0"/>
              <a:t>nội</a:t>
            </a:r>
            <a:r>
              <a:rPr lang="en-US" sz="2400" b="1" dirty="0" smtClean="0"/>
              <a:t> dung </a:t>
            </a:r>
            <a:r>
              <a:rPr lang="en-US" sz="2400" b="1" dirty="0" err="1" smtClean="0"/>
              <a:t>được</a:t>
            </a:r>
            <a:r>
              <a:rPr lang="en-US" sz="2400" b="1" dirty="0" smtClean="0"/>
              <a:t> </a:t>
            </a:r>
            <a:r>
              <a:rPr lang="en-US" sz="2400" b="1" dirty="0" err="1" smtClean="0"/>
              <a:t>tô</a:t>
            </a:r>
            <a:r>
              <a:rPr lang="en-US" sz="2400" b="1" dirty="0" smtClean="0"/>
              <a:t> </a:t>
            </a:r>
            <a:r>
              <a:rPr lang="en-US" sz="2400" b="1" dirty="0" err="1" smtClean="0"/>
              <a:t>màu</a:t>
            </a:r>
            <a:r>
              <a:rPr lang="en-US" sz="2400" b="1" dirty="0" smtClean="0"/>
              <a:t> </a:t>
            </a:r>
            <a:r>
              <a:rPr lang="en-US" sz="2400" b="1" dirty="0" err="1" smtClean="0"/>
              <a:t>để</a:t>
            </a:r>
            <a:r>
              <a:rPr lang="en-US" sz="2400" b="1" dirty="0" smtClean="0"/>
              <a:t> </a:t>
            </a:r>
            <a:r>
              <a:rPr lang="en-US" sz="2400" b="1" dirty="0" err="1" smtClean="0"/>
              <a:t>thiết</a:t>
            </a:r>
            <a:r>
              <a:rPr lang="en-US" sz="2400" b="1" dirty="0" smtClean="0"/>
              <a:t> </a:t>
            </a:r>
            <a:r>
              <a:rPr lang="en-US" sz="2400" b="1" dirty="0" err="1" smtClean="0"/>
              <a:t>các</a:t>
            </a:r>
            <a:r>
              <a:rPr lang="en-US" sz="2400" b="1" dirty="0" smtClean="0"/>
              <a:t> </a:t>
            </a:r>
            <a:r>
              <a:rPr lang="en-US" sz="2400" b="1" dirty="0" err="1" smtClean="0"/>
              <a:t>câu</a:t>
            </a:r>
            <a:r>
              <a:rPr lang="en-US" sz="2400" b="1" dirty="0" smtClean="0"/>
              <a:t> </a:t>
            </a:r>
            <a:r>
              <a:rPr lang="en-US" sz="2400" b="1" dirty="0" err="1" smtClean="0"/>
              <a:t>hỏi</a:t>
            </a:r>
            <a:r>
              <a:rPr lang="en-US" sz="2400" b="1" dirty="0" smtClean="0"/>
              <a:t> </a:t>
            </a:r>
            <a:r>
              <a:rPr lang="en-US" sz="2400" b="1" dirty="0" err="1" smtClean="0"/>
              <a:t>hoặc</a:t>
            </a:r>
            <a:r>
              <a:rPr lang="en-US" sz="2400" b="1" dirty="0" smtClean="0"/>
              <a:t> </a:t>
            </a:r>
            <a:r>
              <a:rPr lang="en-US" sz="2400" b="1" dirty="0" err="1" smtClean="0"/>
              <a:t>lấy</a:t>
            </a:r>
            <a:r>
              <a:rPr lang="en-US" sz="2400" b="1" dirty="0" smtClean="0"/>
              <a:t> </a:t>
            </a:r>
            <a:r>
              <a:rPr lang="en-US" sz="2400" b="1" dirty="0" err="1" smtClean="0"/>
              <a:t>từ</a:t>
            </a:r>
            <a:r>
              <a:rPr lang="en-US" sz="2400" b="1" dirty="0" smtClean="0"/>
              <a:t> </a:t>
            </a:r>
            <a:r>
              <a:rPr lang="en-US" sz="2400" b="1" dirty="0" err="1" smtClean="0"/>
              <a:t>ngân</a:t>
            </a:r>
            <a:r>
              <a:rPr lang="en-US" sz="2400" b="1" dirty="0" smtClean="0"/>
              <a:t> </a:t>
            </a:r>
            <a:r>
              <a:rPr lang="en-US" sz="2400" b="1" dirty="0" err="1" smtClean="0"/>
              <a:t>hàng</a:t>
            </a:r>
            <a:r>
              <a:rPr lang="en-US" sz="2400" b="1" dirty="0" smtClean="0"/>
              <a:t> </a:t>
            </a:r>
            <a:r>
              <a:rPr lang="en-US" sz="2400" b="1" dirty="0" err="1" smtClean="0"/>
              <a:t>câu</a:t>
            </a:r>
            <a:r>
              <a:rPr lang="en-US" sz="2400" b="1" dirty="0" smtClean="0"/>
              <a:t> </a:t>
            </a:r>
            <a:r>
              <a:rPr lang="en-US" sz="2400" b="1" dirty="0" err="1" smtClean="0"/>
              <a:t>hỏi</a:t>
            </a:r>
            <a:r>
              <a:rPr lang="en-US" sz="2400" b="1" dirty="0" smtClean="0"/>
              <a:t> ở </a:t>
            </a:r>
            <a:r>
              <a:rPr lang="en-US" sz="2400" b="1" dirty="0" err="1" smtClean="0"/>
              <a:t>bước</a:t>
            </a:r>
            <a:r>
              <a:rPr lang="en-US" sz="2400" b="1" dirty="0" smtClean="0"/>
              <a:t> 2</a:t>
            </a:r>
            <a:endParaRPr lang="en-US" sz="2400" dirty="0" smtClean="0"/>
          </a:p>
        </p:txBody>
      </p:sp>
      <p:graphicFrame>
        <p:nvGraphicFramePr>
          <p:cNvPr id="7" name="Table 6"/>
          <p:cNvGraphicFramePr>
            <a:graphicFrameLocks noGrp="1"/>
          </p:cNvGraphicFramePr>
          <p:nvPr>
            <p:extLst>
              <p:ext uri="{D42A27DB-BD31-4B8C-83A1-F6EECF244321}">
                <p14:modId xmlns:p14="http://schemas.microsoft.com/office/powerpoint/2010/main" val="2976023638"/>
              </p:ext>
            </p:extLst>
          </p:nvPr>
        </p:nvGraphicFramePr>
        <p:xfrm>
          <a:off x="533400" y="9296400"/>
          <a:ext cx="8382000" cy="4572000"/>
        </p:xfrm>
        <a:graphic>
          <a:graphicData uri="http://schemas.openxmlformats.org/drawingml/2006/table">
            <a:tbl>
              <a:tblPr firstRow="1" bandRow="1">
                <a:tableStyleId>{5940675A-B579-460E-94D1-54222C63F5DA}</a:tableStyleId>
              </a:tblPr>
              <a:tblGrid>
                <a:gridCol w="4267199">
                  <a:extLst>
                    <a:ext uri="{9D8B030D-6E8A-4147-A177-3AD203B41FA5}">
                      <a16:colId xmlns="" xmlns:a16="http://schemas.microsoft.com/office/drawing/2014/main" val="20000"/>
                    </a:ext>
                  </a:extLst>
                </a:gridCol>
                <a:gridCol w="4114801">
                  <a:extLst>
                    <a:ext uri="{9D8B030D-6E8A-4147-A177-3AD203B41FA5}">
                      <a16:colId xmlns="" xmlns:a16="http://schemas.microsoft.com/office/drawing/2014/main" val="20001"/>
                    </a:ext>
                  </a:extLst>
                </a:gridCol>
              </a:tblGrid>
              <a:tr h="381000">
                <a:tc>
                  <a:txBody>
                    <a:bodyPr/>
                    <a:lstStyle/>
                    <a:p>
                      <a:pPr algn="ctr"/>
                      <a:r>
                        <a:rPr lang="en-US" sz="2300" b="1" smtClean="0">
                          <a:solidFill>
                            <a:srgbClr val="000000"/>
                          </a:solidFill>
                        </a:rPr>
                        <a:t>Không</a:t>
                      </a:r>
                      <a:r>
                        <a:rPr lang="en-US" sz="2300" b="1" baseline="0" smtClean="0">
                          <a:solidFill>
                            <a:srgbClr val="000000"/>
                          </a:solidFill>
                        </a:rPr>
                        <a:t> được sắp xếp</a:t>
                      </a:r>
                      <a:endParaRPr lang="en-US" sz="2300" b="1">
                        <a:solidFill>
                          <a:srgbClr val="000000"/>
                        </a:solidFill>
                      </a:endParaRPr>
                    </a:p>
                  </a:txBody>
                  <a:tcPr/>
                </a:tc>
                <a:tc>
                  <a:txBody>
                    <a:bodyPr/>
                    <a:lstStyle/>
                    <a:p>
                      <a:pPr algn="ctr"/>
                      <a:r>
                        <a:rPr lang="en-US" sz="2300" b="1" smtClean="0">
                          <a:solidFill>
                            <a:srgbClr val="000000"/>
                          </a:solidFill>
                        </a:rPr>
                        <a:t>Được</a:t>
                      </a:r>
                      <a:r>
                        <a:rPr lang="en-US" sz="2300" b="1" baseline="0" smtClean="0">
                          <a:solidFill>
                            <a:srgbClr val="000000"/>
                          </a:solidFill>
                        </a:rPr>
                        <a:t> sắp xếp</a:t>
                      </a:r>
                      <a:endParaRPr lang="en-US" sz="2300" b="1">
                        <a:solidFill>
                          <a:srgbClr val="000000"/>
                        </a:solidFill>
                      </a:endParaRPr>
                    </a:p>
                  </a:txBody>
                  <a:tcPr/>
                </a:tc>
                <a:extLst>
                  <a:ext uri="{0D108BD9-81ED-4DB2-BD59-A6C34878D82A}">
                    <a16:rowId xmlns="" xmlns:a16="http://schemas.microsoft.com/office/drawing/2014/main" val="10000"/>
                  </a:ext>
                </a:extLst>
              </a:tr>
              <a:tr h="1866900">
                <a:tc>
                  <a:txBody>
                    <a:bodyPr/>
                    <a:lstStyle/>
                    <a:p>
                      <a:r>
                        <a:rPr lang="vi-VN" sz="2200" kern="1200" smtClean="0">
                          <a:solidFill>
                            <a:srgbClr val="0000FF"/>
                          </a:solidFill>
                          <a:effectLst/>
                          <a:latin typeface="+mn-lt"/>
                          <a:ea typeface="+mn-ea"/>
                          <a:cs typeface="+mn-cs"/>
                        </a:rPr>
                        <a:t>Phát biểu nào sau đây đúng về câu lệnh lặp trong lập trình Logo:</a:t>
                      </a:r>
                    </a:p>
                    <a:p>
                      <a:r>
                        <a:rPr lang="vi-VN" sz="2200" kern="1200" smtClean="0">
                          <a:solidFill>
                            <a:srgbClr val="0000FF"/>
                          </a:solidFill>
                          <a:effectLst/>
                          <a:latin typeface="+mn-lt"/>
                          <a:ea typeface="+mn-ea"/>
                          <a:cs typeface="+mn-cs"/>
                        </a:rPr>
                        <a:t>A) có dạng Repeat n (các lệnh)</a:t>
                      </a:r>
                    </a:p>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smtClean="0">
                          <a:solidFill>
                            <a:srgbClr val="0000FF"/>
                          </a:solidFill>
                          <a:effectLst/>
                          <a:latin typeface="+mn-lt"/>
                          <a:ea typeface="+mn-ea"/>
                          <a:cs typeface="+mn-cs"/>
                        </a:rPr>
                        <a:t>B</a:t>
                      </a:r>
                      <a:r>
                        <a:rPr lang="vi-VN" sz="2200" kern="1200" smtClean="0">
                          <a:solidFill>
                            <a:srgbClr val="0000FF"/>
                          </a:solidFill>
                          <a:effectLst/>
                          <a:latin typeface="+mn-lt"/>
                          <a:ea typeface="+mn-ea"/>
                          <a:cs typeface="+mn-cs"/>
                        </a:rPr>
                        <a:t>) sẽ thực hiện các lệnh viết trong ngoặc n lần, với n là số cụ thể</a:t>
                      </a:r>
                      <a:endParaRPr lang="en-US" sz="2200" kern="1200" smtClean="0">
                        <a:solidFill>
                          <a:srgbClr val="0000FF"/>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smtClean="0">
                          <a:solidFill>
                            <a:srgbClr val="0000FF"/>
                          </a:solidFill>
                          <a:effectLst/>
                          <a:latin typeface="+mn-lt"/>
                          <a:ea typeface="+mn-ea"/>
                          <a:cs typeface="+mn-cs"/>
                        </a:rPr>
                        <a:t>C</a:t>
                      </a:r>
                      <a:r>
                        <a:rPr lang="vi-VN" sz="2200" kern="1200" smtClean="0">
                          <a:solidFill>
                            <a:srgbClr val="0000FF"/>
                          </a:solidFill>
                          <a:effectLst/>
                          <a:latin typeface="+mn-lt"/>
                          <a:ea typeface="+mn-ea"/>
                          <a:cs typeface="+mn-cs"/>
                        </a:rPr>
                        <a:t>) có dạng Repeat n [ các lệnh]</a:t>
                      </a:r>
                    </a:p>
                    <a:p>
                      <a:r>
                        <a:rPr lang="vi-VN" sz="2200" kern="1200" smtClean="0">
                          <a:solidFill>
                            <a:srgbClr val="0000FF"/>
                          </a:solidFill>
                          <a:effectLst/>
                          <a:latin typeface="+mn-lt"/>
                          <a:ea typeface="+mn-ea"/>
                          <a:cs typeface="+mn-cs"/>
                        </a:rPr>
                        <a:t>D) sẽ thực hiện các lệnh viết trong ngoặc vô hạn lần nếu không chỉ ra số lần lặp</a:t>
                      </a:r>
                    </a:p>
                    <a:p>
                      <a:endParaRPr lang="en-US" sz="2200">
                        <a:solidFill>
                          <a:srgbClr val="0000FF"/>
                        </a:solidFill>
                      </a:endParaRPr>
                    </a:p>
                  </a:txBody>
                  <a:tcPr/>
                </a:tc>
                <a:tc>
                  <a:txBody>
                    <a:bodyPr/>
                    <a:lstStyle/>
                    <a:p>
                      <a:r>
                        <a:rPr lang="vi-VN" sz="2200" kern="1200" smtClean="0">
                          <a:solidFill>
                            <a:srgbClr val="0000FF"/>
                          </a:solidFill>
                          <a:effectLst/>
                          <a:latin typeface="+mn-lt"/>
                          <a:ea typeface="+mn-ea"/>
                          <a:cs typeface="+mn-cs"/>
                        </a:rPr>
                        <a:t>Phát biểu nào sau đây đúng về câu lệnh lặp trong lập trình Logo:</a:t>
                      </a:r>
                    </a:p>
                    <a:p>
                      <a:r>
                        <a:rPr lang="vi-VN" sz="2200" kern="1200" smtClean="0">
                          <a:solidFill>
                            <a:srgbClr val="0000FF"/>
                          </a:solidFill>
                          <a:effectLst/>
                          <a:latin typeface="+mn-lt"/>
                          <a:ea typeface="+mn-ea"/>
                          <a:cs typeface="+mn-cs"/>
                        </a:rPr>
                        <a:t>A) có dạng Repeat n (các lệnh)</a:t>
                      </a:r>
                    </a:p>
                    <a:p>
                      <a:r>
                        <a:rPr lang="vi-VN" sz="2200" kern="1200" smtClean="0">
                          <a:solidFill>
                            <a:srgbClr val="0000FF"/>
                          </a:solidFill>
                          <a:effectLst/>
                          <a:latin typeface="+mn-lt"/>
                          <a:ea typeface="+mn-ea"/>
                          <a:cs typeface="+mn-cs"/>
                        </a:rPr>
                        <a:t>B) có dạng Repeat n [ các lệnh]</a:t>
                      </a:r>
                    </a:p>
                    <a:p>
                      <a:r>
                        <a:rPr lang="vi-VN" sz="2200" kern="1200" smtClean="0">
                          <a:solidFill>
                            <a:srgbClr val="0000FF"/>
                          </a:solidFill>
                          <a:effectLst/>
                          <a:latin typeface="+mn-lt"/>
                          <a:ea typeface="+mn-ea"/>
                          <a:cs typeface="+mn-cs"/>
                        </a:rPr>
                        <a:t>C) sẽ thực hiện các lệnh viết trong ngoặc n lần, với n là số cụ thể</a:t>
                      </a:r>
                    </a:p>
                    <a:p>
                      <a:r>
                        <a:rPr lang="vi-VN" sz="2200" kern="1200" smtClean="0">
                          <a:solidFill>
                            <a:srgbClr val="0000FF"/>
                          </a:solidFill>
                          <a:effectLst/>
                          <a:latin typeface="+mn-lt"/>
                          <a:ea typeface="+mn-ea"/>
                          <a:cs typeface="+mn-cs"/>
                        </a:rPr>
                        <a:t>D) sẽ thực hiện các lệnh viết trong ngoặc vô hạn lần nếu không chỉ ra số lần lặp</a:t>
                      </a:r>
                    </a:p>
                    <a:p>
                      <a:endParaRPr lang="en-US" sz="2300">
                        <a:solidFill>
                          <a:srgbClr val="000000"/>
                        </a:solidFill>
                      </a:endParaRPr>
                    </a:p>
                  </a:txBody>
                  <a:tcPr/>
                </a:tc>
                <a:extLst>
                  <a:ext uri="{0D108BD9-81ED-4DB2-BD59-A6C34878D82A}">
                    <a16:rowId xmlns="" xmlns:a16="http://schemas.microsoft.com/office/drawing/2014/main" val="10001"/>
                  </a:ext>
                </a:extLst>
              </a:tr>
            </a:tbl>
          </a:graphicData>
        </a:graphic>
      </p:graphicFrame>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905000"/>
            <a:ext cx="5295900" cy="4313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itle 1"/>
          <p:cNvSpPr>
            <a:spLocks noGrp="1"/>
          </p:cNvSpPr>
          <p:nvPr>
            <p:ph type="title"/>
          </p:nvPr>
        </p:nvSpPr>
        <p:spPr>
          <a:xfrm>
            <a:off x="152401" y="18789"/>
            <a:ext cx="8839200" cy="819411"/>
          </a:xfrm>
        </p:spPr>
        <p:txBody>
          <a:bodyPr/>
          <a:lstStyle/>
          <a:p>
            <a:r>
              <a:rPr lang="en-US" dirty="0" err="1" smtClean="0"/>
              <a:t>Quy</a:t>
            </a:r>
            <a:r>
              <a:rPr lang="en-US" dirty="0" smtClean="0"/>
              <a:t> </a:t>
            </a:r>
            <a:r>
              <a:rPr lang="en-US" dirty="0" err="1" smtClean="0"/>
              <a:t>trình</a:t>
            </a:r>
            <a:r>
              <a:rPr lang="en-US" dirty="0" smtClean="0"/>
              <a:t> </a:t>
            </a:r>
            <a:r>
              <a:rPr lang="en-US" dirty="0" err="1" smtClean="0"/>
              <a:t>xây</a:t>
            </a:r>
            <a:r>
              <a:rPr lang="en-US" dirty="0" smtClean="0"/>
              <a:t> </a:t>
            </a:r>
            <a:r>
              <a:rPr lang="en-US" dirty="0" err="1" smtClean="0"/>
              <a:t>dựng</a:t>
            </a:r>
            <a:r>
              <a:rPr lang="en-US" dirty="0" smtClean="0"/>
              <a:t> Ma </a:t>
            </a:r>
            <a:r>
              <a:rPr lang="en-US" dirty="0" err="1" smtClean="0"/>
              <a:t>trận</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endParaRPr lang="en-US" dirty="0"/>
          </a:p>
        </p:txBody>
      </p:sp>
    </p:spTree>
    <p:extLst>
      <p:ext uri="{BB962C8B-B14F-4D97-AF65-F5344CB8AC3E}">
        <p14:creationId xmlns:p14="http://schemas.microsoft.com/office/powerpoint/2010/main" val="15831119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4" name="Rectangle 3"/>
          <p:cNvSpPr/>
          <p:nvPr/>
        </p:nvSpPr>
        <p:spPr>
          <a:xfrm>
            <a:off x="228600" y="1602462"/>
            <a:ext cx="8686800" cy="4154984"/>
          </a:xfrm>
          <a:prstGeom prst="rect">
            <a:avLst/>
          </a:prstGeom>
        </p:spPr>
        <p:txBody>
          <a:bodyPr wrap="square">
            <a:spAutoFit/>
          </a:bodyPr>
          <a:lstStyle/>
          <a:p>
            <a:pPr algn="just"/>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phân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5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1-2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chọn</a:t>
            </a:r>
            <a:r>
              <a:rPr lang="en-US" sz="2400" dirty="0">
                <a:latin typeface="Times New Roman" pitchFamily="18" charset="0"/>
                <a:cs typeface="Times New Roman" pitchFamily="18" charset="0"/>
              </a:rPr>
              <a:t> 10-12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2-3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hành</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hướng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rõ</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thập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hưởng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sinh</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Cần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ý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hướng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chia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a:t>
            </a:r>
            <a:r>
              <a:rPr lang="en-US" sz="2400" dirty="0">
                <a:latin typeface="Times New Roman" pitchFamily="18" charset="0"/>
                <a:cs typeface="Times New Roman" pitchFamily="18" charset="0"/>
              </a:rPr>
              <a:t> 30/70,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30%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70%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mỗi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cần</a:t>
            </a:r>
            <a:r>
              <a:rPr lang="en-US" sz="2400" dirty="0">
                <a:latin typeface="Times New Roman" pitchFamily="18" charset="0"/>
                <a:cs typeface="Times New Roman" pitchFamily="18" charset="0"/>
              </a:rPr>
              <a:t> 1 </a:t>
            </a:r>
            <a:r>
              <a:rPr lang="en-US" sz="2400" dirty="0" err="1">
                <a:latin typeface="Times New Roman" pitchFamily="18" charset="0"/>
                <a:cs typeface="Times New Roman" pitchFamily="18" charset="0"/>
              </a:rPr>
              <a:t>phút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do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a:t>
            </a:r>
            <a:endParaRPr lang="en-US" sz="2200" dirty="0">
              <a:latin typeface="Times New Roman" pitchFamily="18" charset="0"/>
              <a:cs typeface="Times New Roman" pitchFamily="18" charset="0"/>
            </a:endParaRPr>
          </a:p>
        </p:txBody>
      </p:sp>
      <p:sp>
        <p:nvSpPr>
          <p:cNvPr id="5" name="Rectangle 4"/>
          <p:cNvSpPr/>
          <p:nvPr/>
        </p:nvSpPr>
        <p:spPr>
          <a:xfrm>
            <a:off x="228600" y="1030069"/>
            <a:ext cx="8686800" cy="461665"/>
          </a:xfrm>
          <a:prstGeom prst="rect">
            <a:avLst/>
          </a:prstGeom>
        </p:spPr>
        <p:txBody>
          <a:bodyPr wrap="square">
            <a:spAutoFit/>
          </a:bodyPr>
          <a:lstStyle/>
          <a:p>
            <a:pPr algn="just"/>
            <a:r>
              <a:rPr lang="vi-VN" sz="2400" b="1" dirty="0" smtClean="0">
                <a:latin typeface="Times New Roman" pitchFamily="18" charset="0"/>
                <a:cs typeface="Times New Roman" pitchFamily="18" charset="0"/>
              </a:rPr>
              <a:t>2/- Về số lượng câu hỏi trong đề kiểm tra:</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608395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4" name="Rectangle 3"/>
          <p:cNvSpPr/>
          <p:nvPr/>
        </p:nvSpPr>
        <p:spPr>
          <a:xfrm>
            <a:off x="228600" y="1602462"/>
            <a:ext cx="8686800" cy="4154984"/>
          </a:xfrm>
          <a:prstGeom prst="rect">
            <a:avLst/>
          </a:prstGeom>
        </p:spPr>
        <p:txBody>
          <a:bodyPr wrap="square">
            <a:spAutoFit/>
          </a:bodyPr>
          <a:lstStyle/>
          <a:p>
            <a:pPr algn="just"/>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Một số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căn cứ theo ma trận đề đã xây dựng được 2-3 đề kiểm tra cho cùng một khối, ngoài ra, có một số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tuy xây dựng ma trận đề, xây dựng 3 đề kiểm tra, nhưng trên thực tế chỉ thay đổi trật tự của một – hai câu hỏi. </a:t>
            </a:r>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vi-VN" sz="2400" dirty="0" smtClean="0">
                <a:latin typeface="Times New Roman" pitchFamily="18" charset="0"/>
                <a:cs typeface="Times New Roman" pitchFamily="18" charset="0"/>
              </a:rPr>
              <a:t>Vẫn còn </a:t>
            </a:r>
            <a:r>
              <a:rPr lang="en-US" sz="2400" dirty="0" err="1" smtClean="0">
                <a:latin typeface="Times New Roman" pitchFamily="18" charset="0"/>
                <a:cs typeface="Times New Roman" pitchFamily="18" charset="0"/>
              </a:rPr>
              <a:t>trường</a:t>
            </a:r>
            <a:r>
              <a:rPr lang="vi-VN" sz="2400" dirty="0" smtClean="0">
                <a:latin typeface="Times New Roman" pitchFamily="18" charset="0"/>
                <a:cs typeface="Times New Roman" pitchFamily="18" charset="0"/>
              </a:rPr>
              <a:t> do không hình thành ma trận đề, nên chỉ xây dựng được 1 đề kiểm tra, hoặc xây dựng 2 đề kiểm tra nhưng chất lượng không tương đồng nhau.</a:t>
            </a:r>
          </a:p>
          <a:p>
            <a:pPr algn="just"/>
            <a:r>
              <a:rPr lang="vi-VN" sz="2400" dirty="0" smtClean="0">
                <a:latin typeface="Times New Roman" pitchFamily="18" charset="0"/>
                <a:cs typeface="Times New Roman" pitchFamily="18" charset="0"/>
              </a:rPr>
              <a:t>	Giáo viên vẫn chưa quan tâm đến cách đặt câu hỏi và cách dùng từ để hỏi, ngoài ra, có một số đề kiểm tra mắc lỗi về ý nghĩa câu hỏi: Hỏi một đằng, cho đáp án một nẻo</a:t>
            </a:r>
            <a:r>
              <a:rPr lang="en-US" sz="2400" dirty="0" smtClean="0">
                <a:latin typeface="Times New Roman" pitchFamily="18" charset="0"/>
                <a:cs typeface="Times New Roman" pitchFamily="18" charset="0"/>
              </a:rPr>
              <a:t>,</a:t>
            </a:r>
            <a:r>
              <a:rPr lang="vi-VN" sz="2400" dirty="0" smtClean="0">
                <a:latin typeface="Times New Roman" pitchFamily="18" charset="0"/>
                <a:cs typeface="Times New Roman" pitchFamily="18" charset="0"/>
              </a:rPr>
              <a:t> một số giáo viên vẫn còn mắc lỗi chính tả trong quá trình ra đề.</a:t>
            </a:r>
            <a:endParaRPr lang="vi-VN" sz="2400" dirty="0">
              <a:latin typeface="Times New Roman" pitchFamily="18" charset="0"/>
              <a:cs typeface="Times New Roman" pitchFamily="18" charset="0"/>
            </a:endParaRPr>
          </a:p>
        </p:txBody>
      </p:sp>
      <p:sp>
        <p:nvSpPr>
          <p:cNvPr id="5" name="Rectangle 4"/>
          <p:cNvSpPr/>
          <p:nvPr/>
        </p:nvSpPr>
        <p:spPr>
          <a:xfrm>
            <a:off x="228600" y="1030069"/>
            <a:ext cx="8686800" cy="461665"/>
          </a:xfrm>
          <a:prstGeom prst="rect">
            <a:avLst/>
          </a:prstGeom>
        </p:spPr>
        <p:txBody>
          <a:bodyPr wrap="square">
            <a:spAutoFit/>
          </a:bodyPr>
          <a:lstStyle/>
          <a:p>
            <a:pPr algn="just"/>
            <a:r>
              <a:rPr lang="vi-VN" sz="2400" b="1" dirty="0" smtClean="0">
                <a:latin typeface="Times New Roman" pitchFamily="18" charset="0"/>
                <a:cs typeface="Times New Roman" pitchFamily="18" charset="0"/>
              </a:rPr>
              <a:t>3/- Về chất lượng đề kiểm tra</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150692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ssolv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dissolv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dissolve">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5" name="Rectangle 4"/>
          <p:cNvSpPr/>
          <p:nvPr/>
        </p:nvSpPr>
        <p:spPr>
          <a:xfrm>
            <a:off x="228600" y="1030069"/>
            <a:ext cx="8686800" cy="461665"/>
          </a:xfrm>
          <a:prstGeom prst="rect">
            <a:avLst/>
          </a:prstGeom>
        </p:spPr>
        <p:txBody>
          <a:bodyPr wrap="square">
            <a:spAutoFit/>
          </a:bodyPr>
          <a:lstStyle/>
          <a:p>
            <a:pPr algn="just"/>
            <a:r>
              <a:rPr lang="vi-VN" sz="2400" b="1" dirty="0" smtClean="0">
                <a:latin typeface="Times New Roman" pitchFamily="18" charset="0"/>
                <a:cs typeface="Times New Roman" pitchFamily="18" charset="0"/>
              </a:rPr>
              <a:t>3/- Về chất lượng đề kiểm tra</a:t>
            </a:r>
            <a:endParaRPr lang="en-US" sz="2400" dirty="0">
              <a:latin typeface="Times New Roman" pitchFamily="18" charset="0"/>
              <a:cs typeface="Times New Roman" pitchFamily="18" charset="0"/>
            </a:endParaRPr>
          </a:p>
        </p:txBody>
      </p:sp>
      <p:sp>
        <p:nvSpPr>
          <p:cNvPr id="3" name="Rectangle 2"/>
          <p:cNvSpPr/>
          <p:nvPr/>
        </p:nvSpPr>
        <p:spPr>
          <a:xfrm>
            <a:off x="630072" y="1491734"/>
            <a:ext cx="2121093" cy="461665"/>
          </a:xfrm>
          <a:prstGeom prst="rect">
            <a:avLst/>
          </a:prstGeom>
        </p:spPr>
        <p:txBody>
          <a:bodyPr wrap="none">
            <a:spAutoFit/>
          </a:bodyPr>
          <a:lstStyle/>
          <a:p>
            <a:r>
              <a:rPr lang="en-US" sz="2400" dirty="0" err="1">
                <a:latin typeface="Times New Roman" pitchFamily="18" charset="0"/>
                <a:cs typeface="Times New Roman" pitchFamily="18" charset="0"/>
              </a:rPr>
              <a:t>Lỗi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hỏi</a:t>
            </a:r>
            <a:r>
              <a:rPr lang="en-US" sz="2400" dirty="0">
                <a:latin typeface="Times New Roman" pitchFamily="18" charset="0"/>
                <a:cs typeface="Times New Roman" pitchFamily="18" charset="0"/>
              </a:rPr>
              <a:t>:</a:t>
            </a:r>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1524000" y="2133600"/>
            <a:ext cx="5922010" cy="1000125"/>
          </a:xfrm>
          <a:prstGeom prst="rect">
            <a:avLst/>
          </a:prstGeom>
          <a:ln>
            <a:solidFill>
              <a:schemeClr val="tx1"/>
            </a:solidFill>
          </a:ln>
        </p:spPr>
      </p:pic>
      <p:sp>
        <p:nvSpPr>
          <p:cNvPr id="7" name="Rectangle 6"/>
          <p:cNvSpPr/>
          <p:nvPr/>
        </p:nvSpPr>
        <p:spPr>
          <a:xfrm>
            <a:off x="630072" y="3505200"/>
            <a:ext cx="2553904" cy="461665"/>
          </a:xfrm>
          <a:prstGeom prst="rect">
            <a:avLst/>
          </a:prstGeom>
        </p:spPr>
        <p:txBody>
          <a:bodyPr wrap="none">
            <a:spAutoFit/>
          </a:bodyPr>
          <a:lstStyle/>
          <a:p>
            <a:r>
              <a:rPr lang="vi-VN" sz="2400" dirty="0" smtClean="0">
                <a:latin typeface="Times New Roman" pitchFamily="18" charset="0"/>
                <a:cs typeface="Times New Roman" pitchFamily="18" charset="0"/>
              </a:rPr>
              <a:t>Lỗi dùng từ để hỏi:</a:t>
            </a:r>
            <a:endParaRPr lang="en-US" sz="2400" dirty="0">
              <a:latin typeface="Times New Roman" pitchFamily="18" charset="0"/>
              <a:cs typeface="Times New Roman" pitchFamily="18" charset="0"/>
            </a:endParaRPr>
          </a:p>
        </p:txBody>
      </p:sp>
      <p:pic>
        <p:nvPicPr>
          <p:cNvPr id="8" name="Picture 7"/>
          <p:cNvPicPr/>
          <p:nvPr/>
        </p:nvPicPr>
        <p:blipFill>
          <a:blip r:embed="rId3">
            <a:extLst>
              <a:ext uri="{28A0092B-C50C-407E-A947-70E740481C1C}">
                <a14:useLocalDpi xmlns:a14="http://schemas.microsoft.com/office/drawing/2010/main" val="0"/>
              </a:ext>
            </a:extLst>
          </a:blip>
          <a:stretch>
            <a:fillRect/>
          </a:stretch>
        </p:blipFill>
        <p:spPr>
          <a:xfrm>
            <a:off x="1521724" y="4086979"/>
            <a:ext cx="5851361" cy="1856621"/>
          </a:xfrm>
          <a:prstGeom prst="rect">
            <a:avLst/>
          </a:prstGeom>
          <a:ln>
            <a:solidFill>
              <a:schemeClr val="tx1"/>
            </a:solidFill>
          </a:ln>
        </p:spPr>
      </p:pic>
    </p:spTree>
    <p:extLst>
      <p:ext uri="{BB962C8B-B14F-4D97-AF65-F5344CB8AC3E}">
        <p14:creationId xmlns:p14="http://schemas.microsoft.com/office/powerpoint/2010/main" val="21108846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5" name="Rectangle 4"/>
          <p:cNvSpPr/>
          <p:nvPr/>
        </p:nvSpPr>
        <p:spPr>
          <a:xfrm>
            <a:off x="228600" y="1030069"/>
            <a:ext cx="8686800" cy="461665"/>
          </a:xfrm>
          <a:prstGeom prst="rect">
            <a:avLst/>
          </a:prstGeom>
        </p:spPr>
        <p:txBody>
          <a:bodyPr wrap="square">
            <a:spAutoFit/>
          </a:bodyPr>
          <a:lstStyle/>
          <a:p>
            <a:pPr algn="just"/>
            <a:r>
              <a:rPr lang="vi-VN" sz="2400" b="1" dirty="0" smtClean="0">
                <a:latin typeface="Times New Roman" pitchFamily="18" charset="0"/>
                <a:cs typeface="Times New Roman" pitchFamily="18" charset="0"/>
              </a:rPr>
              <a:t>3/- Về chất lượng đề kiểm tra</a:t>
            </a:r>
            <a:endParaRPr lang="en-US" sz="2400" dirty="0">
              <a:latin typeface="Times New Roman" pitchFamily="18" charset="0"/>
              <a:cs typeface="Times New Roman" pitchFamily="18" charset="0"/>
            </a:endParaRPr>
          </a:p>
        </p:txBody>
      </p:sp>
      <p:sp>
        <p:nvSpPr>
          <p:cNvPr id="3" name="Rectangle 2"/>
          <p:cNvSpPr/>
          <p:nvPr/>
        </p:nvSpPr>
        <p:spPr>
          <a:xfrm>
            <a:off x="630072" y="1491734"/>
            <a:ext cx="1754006" cy="461665"/>
          </a:xfrm>
          <a:prstGeom prst="rect">
            <a:avLst/>
          </a:prstGeom>
        </p:spPr>
        <p:txBody>
          <a:bodyPr wrap="none">
            <a:spAutoFit/>
          </a:bodyPr>
          <a:lstStyle/>
          <a:p>
            <a:r>
              <a:rPr lang="en-US" sz="2400" dirty="0" err="1" smtClean="0">
                <a:latin typeface="Times New Roman" pitchFamily="18" charset="0"/>
                <a:cs typeface="Times New Roman" pitchFamily="18" charset="0"/>
              </a:rPr>
              <a:t>Lỗi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tả</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pic>
        <p:nvPicPr>
          <p:cNvPr id="9" name="Picture 8"/>
          <p:cNvPicPr/>
          <p:nvPr/>
        </p:nvPicPr>
        <p:blipFill>
          <a:blip r:embed="rId2">
            <a:extLst>
              <a:ext uri="{28A0092B-C50C-407E-A947-70E740481C1C}">
                <a14:useLocalDpi xmlns:a14="http://schemas.microsoft.com/office/drawing/2010/main" val="0"/>
              </a:ext>
            </a:extLst>
          </a:blip>
          <a:stretch>
            <a:fillRect/>
          </a:stretch>
        </p:blipFill>
        <p:spPr>
          <a:xfrm>
            <a:off x="914400" y="2133600"/>
            <a:ext cx="7656067" cy="1170801"/>
          </a:xfrm>
          <a:prstGeom prst="rect">
            <a:avLst/>
          </a:prstGeom>
          <a:ln>
            <a:solidFill>
              <a:schemeClr val="tx1"/>
            </a:solidFill>
          </a:ln>
        </p:spPr>
      </p:pic>
      <p:sp>
        <p:nvSpPr>
          <p:cNvPr id="10" name="Rectangle 9"/>
          <p:cNvSpPr/>
          <p:nvPr/>
        </p:nvSpPr>
        <p:spPr>
          <a:xfrm>
            <a:off x="630073" y="3337738"/>
            <a:ext cx="8285328" cy="461665"/>
          </a:xfrm>
          <a:prstGeom prst="rect">
            <a:avLst/>
          </a:prstGeom>
        </p:spPr>
        <p:txBody>
          <a:bodyPr wrap="square">
            <a:spAutoFit/>
          </a:bodyPr>
          <a:lstStyle/>
          <a:p>
            <a:r>
              <a:rPr lang="vi-VN" sz="2400" dirty="0" smtClean="0">
                <a:latin typeface="Times New Roman" pitchFamily="18" charset="0"/>
                <a:cs typeface="Times New Roman" pitchFamily="18" charset="0"/>
              </a:rPr>
              <a:t>Lỗi vẫn dùng đáp án “tất cả các câu đều đúng”</a:t>
            </a:r>
            <a:endParaRPr lang="en-US" sz="2400" dirty="0">
              <a:latin typeface="Times New Roman" pitchFamily="18" charset="0"/>
              <a:cs typeface="Times New Roman" pitchFamily="18" charset="0"/>
            </a:endParaRPr>
          </a:p>
        </p:txBody>
      </p:sp>
      <p:pic>
        <p:nvPicPr>
          <p:cNvPr id="11" name="Picture 10"/>
          <p:cNvPicPr/>
          <p:nvPr/>
        </p:nvPicPr>
        <p:blipFill>
          <a:blip r:embed="rId3">
            <a:extLst>
              <a:ext uri="{28A0092B-C50C-407E-A947-70E740481C1C}">
                <a14:useLocalDpi xmlns:a14="http://schemas.microsoft.com/office/drawing/2010/main" val="0"/>
              </a:ext>
            </a:extLst>
          </a:blip>
          <a:stretch>
            <a:fillRect/>
          </a:stretch>
        </p:blipFill>
        <p:spPr>
          <a:xfrm>
            <a:off x="914400" y="3928467"/>
            <a:ext cx="7543800" cy="1066800"/>
          </a:xfrm>
          <a:prstGeom prst="rect">
            <a:avLst/>
          </a:prstGeom>
          <a:ln>
            <a:solidFill>
              <a:schemeClr val="tx1"/>
            </a:solidFill>
          </a:ln>
        </p:spPr>
      </p:pic>
      <p:pic>
        <p:nvPicPr>
          <p:cNvPr id="12" name="Picture 11"/>
          <p:cNvPicPr/>
          <p:nvPr/>
        </p:nvPicPr>
        <p:blipFill>
          <a:blip r:embed="rId4">
            <a:extLst>
              <a:ext uri="{28A0092B-C50C-407E-A947-70E740481C1C}">
                <a14:useLocalDpi xmlns:a14="http://schemas.microsoft.com/office/drawing/2010/main" val="0"/>
              </a:ext>
            </a:extLst>
          </a:blip>
          <a:stretch>
            <a:fillRect/>
          </a:stretch>
        </p:blipFill>
        <p:spPr>
          <a:xfrm>
            <a:off x="941696" y="5223867"/>
            <a:ext cx="7516504" cy="1037231"/>
          </a:xfrm>
          <a:prstGeom prst="rect">
            <a:avLst/>
          </a:prstGeom>
          <a:ln>
            <a:solidFill>
              <a:schemeClr val="tx1"/>
            </a:solidFill>
          </a:ln>
        </p:spPr>
      </p:pic>
    </p:spTree>
    <p:extLst>
      <p:ext uri="{BB962C8B-B14F-4D97-AF65-F5344CB8AC3E}">
        <p14:creationId xmlns:p14="http://schemas.microsoft.com/office/powerpoint/2010/main" val="12667146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Nhận</a:t>
            </a:r>
            <a:r>
              <a:rPr lang="en-US" dirty="0" smtClean="0"/>
              <a:t> </a:t>
            </a:r>
            <a:r>
              <a:rPr lang="en-US" dirty="0" err="1" smtClean="0"/>
              <a:t>xét</a:t>
            </a:r>
            <a:r>
              <a:rPr lang="en-US" dirty="0" smtClean="0"/>
              <a:t> </a:t>
            </a:r>
            <a:r>
              <a:rPr lang="en-US" dirty="0" err="1" smtClean="0"/>
              <a:t>đề</a:t>
            </a:r>
            <a:r>
              <a:rPr lang="en-US" dirty="0" smtClean="0"/>
              <a:t> </a:t>
            </a:r>
            <a:r>
              <a:rPr lang="en-US" dirty="0" err="1" smtClean="0"/>
              <a:t>kiểm</a:t>
            </a:r>
            <a:r>
              <a:rPr lang="en-US" dirty="0" smtClean="0"/>
              <a:t> </a:t>
            </a:r>
            <a:r>
              <a:rPr lang="en-US" dirty="0" err="1" smtClean="0"/>
              <a:t>tra</a:t>
            </a:r>
            <a:r>
              <a:rPr lang="en-US" dirty="0" smtClean="0"/>
              <a:t> </a:t>
            </a:r>
            <a:r>
              <a:rPr lang="en-US" dirty="0" err="1" smtClean="0"/>
              <a:t>cuối</a:t>
            </a:r>
            <a:r>
              <a:rPr lang="en-US" dirty="0" smtClean="0"/>
              <a:t> </a:t>
            </a:r>
            <a:r>
              <a:rPr lang="en-US" dirty="0" err="1" smtClean="0"/>
              <a:t>kỳ</a:t>
            </a:r>
            <a:r>
              <a:rPr lang="en-US" dirty="0" smtClean="0"/>
              <a:t> 1</a:t>
            </a:r>
            <a:endParaRPr lang="en-US" dirty="0"/>
          </a:p>
        </p:txBody>
      </p:sp>
      <p:sp>
        <p:nvSpPr>
          <p:cNvPr id="5" name="Rectangle 4"/>
          <p:cNvSpPr/>
          <p:nvPr/>
        </p:nvSpPr>
        <p:spPr>
          <a:xfrm>
            <a:off x="228600" y="1030069"/>
            <a:ext cx="8686800" cy="461665"/>
          </a:xfrm>
          <a:prstGeom prst="rect">
            <a:avLst/>
          </a:prstGeom>
        </p:spPr>
        <p:txBody>
          <a:bodyPr wrap="square">
            <a:spAutoFit/>
          </a:bodyPr>
          <a:lstStyle/>
          <a:p>
            <a:pPr algn="just"/>
            <a:r>
              <a:rPr lang="vi-VN" sz="2400" b="1" dirty="0" smtClean="0">
                <a:latin typeface="Times New Roman" pitchFamily="18" charset="0"/>
                <a:cs typeface="Times New Roman" pitchFamily="18" charset="0"/>
              </a:rPr>
              <a:t>3/- Về chất lượng đề kiểm tra</a:t>
            </a:r>
            <a:endParaRPr lang="en-US" sz="2400" dirty="0">
              <a:latin typeface="Times New Roman" pitchFamily="18" charset="0"/>
              <a:cs typeface="Times New Roman" pitchFamily="18" charset="0"/>
            </a:endParaRPr>
          </a:p>
        </p:txBody>
      </p:sp>
      <p:sp>
        <p:nvSpPr>
          <p:cNvPr id="3" name="Rectangle 2"/>
          <p:cNvSpPr/>
          <p:nvPr/>
        </p:nvSpPr>
        <p:spPr>
          <a:xfrm>
            <a:off x="630073" y="1466671"/>
            <a:ext cx="8285328" cy="1200329"/>
          </a:xfrm>
          <a:prstGeom prst="rect">
            <a:avLst/>
          </a:prstGeom>
        </p:spPr>
        <p:txBody>
          <a:bodyPr wrap="square">
            <a:spAutoFit/>
          </a:bodyPr>
          <a:lstStyle/>
          <a:p>
            <a:pPr algn="just"/>
            <a:r>
              <a:rPr lang="vi-VN" sz="2400" dirty="0" smtClean="0">
                <a:latin typeface="Times New Roman" pitchFamily="18" charset="0"/>
                <a:cs typeface="Times New Roman" pitchFamily="18" charset="0"/>
              </a:rPr>
              <a:t>Lỗi dùng từ để hỏi (vào chương trình PAINT), độ khó không tương ứng năng lực học sinh (đề dành cho học sinh lớp 5 nhưng độ khó quá thấp) </a:t>
            </a:r>
            <a:endParaRPr lang="en-US" sz="2400" dirty="0">
              <a:latin typeface="Times New Roman" pitchFamily="18" charset="0"/>
              <a:cs typeface="Times New Roman" pitchFamily="18" charset="0"/>
            </a:endParaRPr>
          </a:p>
        </p:txBody>
      </p:sp>
      <p:pic>
        <p:nvPicPr>
          <p:cNvPr id="11" name="Picture 10"/>
          <p:cNvPicPr/>
          <p:nvPr/>
        </p:nvPicPr>
        <p:blipFill>
          <a:blip r:embed="rId2">
            <a:extLst>
              <a:ext uri="{28A0092B-C50C-407E-A947-70E740481C1C}">
                <a14:useLocalDpi xmlns:a14="http://schemas.microsoft.com/office/drawing/2010/main" val="0"/>
              </a:ext>
            </a:extLst>
          </a:blip>
          <a:stretch>
            <a:fillRect/>
          </a:stretch>
        </p:blipFill>
        <p:spPr>
          <a:xfrm>
            <a:off x="1981200" y="2750527"/>
            <a:ext cx="4599863" cy="3344708"/>
          </a:xfrm>
          <a:prstGeom prst="rect">
            <a:avLst/>
          </a:prstGeom>
          <a:ln>
            <a:solidFill>
              <a:schemeClr val="tx1"/>
            </a:solidFill>
          </a:ln>
        </p:spPr>
      </p:pic>
    </p:spTree>
    <p:extLst>
      <p:ext uri="{BB962C8B-B14F-4D97-AF65-F5344CB8AC3E}">
        <p14:creationId xmlns:p14="http://schemas.microsoft.com/office/powerpoint/2010/main" val="848036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1171</TotalTime>
  <Words>4225</Words>
  <Application>Microsoft Office PowerPoint</Application>
  <PresentationFormat>On-screen Show (4:3)</PresentationFormat>
  <Paragraphs>473</Paragraphs>
  <Slides>43</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43</vt:i4>
      </vt:variant>
    </vt:vector>
  </HeadingPairs>
  <TitlesOfParts>
    <vt:vector size="48" baseType="lpstr">
      <vt:lpstr>Arial</vt:lpstr>
      <vt:lpstr>Calibri</vt:lpstr>
      <vt:lpstr>Tahoma</vt:lpstr>
      <vt:lpstr>Times New Roman</vt:lpstr>
      <vt:lpstr>Office Theme</vt:lpstr>
      <vt:lpstr>TẬP HUẤN XÂY DỰNG MA TRẬN CÂU HỎI  VÀ ĐỀ KIỂM TRA  MÔN TIN HỌC CẤP TIỂU HỌC</vt:lpstr>
      <vt:lpstr>Nội dung trọng tâm</vt:lpstr>
      <vt:lpstr>PowerPoint Presentation</vt:lpstr>
      <vt:lpstr>Nhận xét đề kiểm tra cuối kỳ 1</vt:lpstr>
      <vt:lpstr>Nhận xét đề kiểm tra cuối kỳ 1</vt:lpstr>
      <vt:lpstr>Nhận xét đề kiểm tra cuối kỳ 1</vt:lpstr>
      <vt:lpstr>Nhận xét đề kiểm tra cuối kỳ 1</vt:lpstr>
      <vt:lpstr>Nhận xét đề kiểm tra cuối kỳ 1</vt:lpstr>
      <vt:lpstr>Nhận xét đề kiểm tra cuối kỳ 1</vt:lpstr>
      <vt:lpstr>Nhận xét đề kiểm tra cuối kỳ 1</vt:lpstr>
      <vt:lpstr>Nhận xét đề kiểm tra cuối kỳ 1</vt:lpstr>
      <vt:lpstr>Nhận xét đề kiểm tra cuối kỳ 1</vt:lpstr>
      <vt:lpstr>Nhận xét đề kiểm tra cuối kỳ 1</vt:lpstr>
      <vt:lpstr>PowerPoint Presentation</vt:lpstr>
      <vt:lpstr>Lý luận chung về thông tư 22</vt:lpstr>
      <vt:lpstr>Lý luận chung về thông tư 22</vt:lpstr>
      <vt:lpstr>PowerPoint Presentation</vt:lpstr>
      <vt:lpstr>Quy trình xây dựng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lpstr>Quy trình xây dựng Ma trận đề kiểm tra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HUẤN XÂY DỰNG MA TRẬN CÂU HỎI  VÀ ĐỀ KIỂM TRA  MÔN TIN HỌC CẤP TIỂU HỌC</dc:title>
  <dc:creator>Thien Hoang</dc:creator>
  <cp:lastModifiedBy>DuongTam</cp:lastModifiedBy>
  <cp:revision>50</cp:revision>
  <dcterms:created xsi:type="dcterms:W3CDTF">2017-01-17T13:56:00Z</dcterms:created>
  <dcterms:modified xsi:type="dcterms:W3CDTF">2017-02-28T01:18:57Z</dcterms:modified>
</cp:coreProperties>
</file>